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  <p:sldMasterId id="2147483694" r:id="rId5"/>
  </p:sldMasterIdLst>
  <p:notesMasterIdLst>
    <p:notesMasterId r:id="rId26"/>
  </p:notesMasterIdLst>
  <p:handoutMasterIdLst>
    <p:handoutMasterId r:id="rId27"/>
  </p:handoutMasterIdLst>
  <p:sldIdLst>
    <p:sldId id="256" r:id="rId6"/>
    <p:sldId id="291" r:id="rId7"/>
    <p:sldId id="326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1" r:id="rId17"/>
    <p:sldId id="320" r:id="rId18"/>
    <p:sldId id="323" r:id="rId19"/>
    <p:sldId id="322" r:id="rId20"/>
    <p:sldId id="324" r:id="rId21"/>
    <p:sldId id="325" r:id="rId22"/>
    <p:sldId id="310" r:id="rId23"/>
    <p:sldId id="269" r:id="rId24"/>
    <p:sldId id="272" r:id="rId25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Public Sans" panose="020B0604020202020204" charset="0"/>
      <p:regular r:id="rId32"/>
      <p:bold r:id="rId33"/>
      <p:italic r:id="rId34"/>
      <p:boldItalic r:id="rId35"/>
    </p:embeddedFont>
    <p:embeddedFont>
      <p:font typeface="Public Sans Light" panose="020B0604020202020204" charset="0"/>
      <p:regular r:id="rId36"/>
      <p:italic r:id="rId37"/>
    </p:embeddedFont>
    <p:embeddedFont>
      <p:font typeface="Public Sans SemiBold" panose="020B0604020202020204" charset="0"/>
      <p:bold r:id="rId38"/>
      <p:boldItalic r:id="rId39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tes" id="{9102D73B-8542-41AF-8673-BCEF68A5FE73}">
          <p14:sldIdLst/>
        </p14:section>
        <p14:section name="Covers" id="{925CA5DD-65D3-41C6-9065-5985F33EEC7B}">
          <p14:sldIdLst>
            <p14:sldId id="256"/>
          </p14:sldIdLst>
        </p14:section>
        <p14:section name="Contents" id="{0B9FCFAF-D713-4DA8-A630-D85521B2E1B1}">
          <p14:sldIdLst>
            <p14:sldId id="291"/>
            <p14:sldId id="326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1"/>
            <p14:sldId id="320"/>
            <p14:sldId id="323"/>
            <p14:sldId id="322"/>
            <p14:sldId id="324"/>
            <p14:sldId id="325"/>
            <p14:sldId id="310"/>
          </p14:sldIdLst>
        </p14:section>
        <p14:section name="Acknowledgement of Country" id="{7D55E6E7-4E00-4E8D-9200-310B8B5FB6FF}">
          <p14:sldIdLst/>
        </p14:section>
        <p14:section name="Dividers" id="{8AB04507-6E38-40E7-88CA-DD88C7D94B43}">
          <p14:sldIdLst/>
        </p14:section>
        <p14:section name="Main Section" id="{36721FBF-9204-4FD9-89B5-227B5D963680}">
          <p14:sldIdLst>
            <p14:sldId id="269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0019"/>
    <a:srgbClr val="EBEBEB"/>
    <a:srgbClr val="F3E2E6"/>
    <a:srgbClr val="F6ACB6"/>
    <a:srgbClr val="CBEDFD"/>
    <a:srgbClr val="D7153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5E19D1-CF67-4A52-A01B-835B14278DAF}" v="1" dt="2023-09-11T01:24:13.986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404" autoAdjust="0"/>
  </p:normalViewPr>
  <p:slideViewPr>
    <p:cSldViewPr snapToGrid="0">
      <p:cViewPr varScale="1">
        <p:scale>
          <a:sx n="101" d="100"/>
          <a:sy n="101" d="100"/>
        </p:scale>
        <p:origin x="1764" y="108"/>
      </p:cViewPr>
      <p:guideLst/>
    </p:cSldViewPr>
  </p:slideViewPr>
  <p:outlineViewPr>
    <p:cViewPr>
      <p:scale>
        <a:sx n="33" d="100"/>
        <a:sy n="33" d="100"/>
      </p:scale>
      <p:origin x="0" y="-55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k Stone" userId="c247425a-7b74-4a3a-9bd7-85838e8796f6" providerId="ADAL" clId="{BEE480B0-951C-475A-9DCD-588E456207D6}"/>
    <pc:docChg chg="modSld">
      <pc:chgData name="Rick Stone" userId="c247425a-7b74-4a3a-9bd7-85838e8796f6" providerId="ADAL" clId="{BEE480B0-951C-475A-9DCD-588E456207D6}" dt="2023-07-25T02:54:39.590" v="0" actId="115"/>
      <pc:docMkLst>
        <pc:docMk/>
      </pc:docMkLst>
      <pc:sldChg chg="modSp mod">
        <pc:chgData name="Rick Stone" userId="c247425a-7b74-4a3a-9bd7-85838e8796f6" providerId="ADAL" clId="{BEE480B0-951C-475A-9DCD-588E456207D6}" dt="2023-07-25T02:54:39.590" v="0" actId="115"/>
        <pc:sldMkLst>
          <pc:docMk/>
          <pc:sldMk cId="1181068163" sldId="319"/>
        </pc:sldMkLst>
        <pc:spChg chg="mod">
          <ac:chgData name="Rick Stone" userId="c247425a-7b74-4a3a-9bd7-85838e8796f6" providerId="ADAL" clId="{BEE480B0-951C-475A-9DCD-588E456207D6}" dt="2023-07-25T02:54:39.590" v="0" actId="115"/>
          <ac:spMkLst>
            <pc:docMk/>
            <pc:sldMk cId="1181068163" sldId="319"/>
            <ac:spMk id="3" creationId="{55CAA508-F143-E08F-454B-0FB2504D378F}"/>
          </ac:spMkLst>
        </pc:spChg>
      </pc:sldChg>
    </pc:docChg>
  </pc:docChgLst>
  <pc:docChgLst>
    <pc:chgData name="Jen Davidson" userId="S::jen.davidson@premiersdepartment.nsw.gov.au::52a413a0-6bb6-4853-8da0-7d545082305f" providerId="AD" clId="Web-{EF5E19D1-CF67-4A52-A01B-835B14278DAF}"/>
    <pc:docChg chg="sldOrd">
      <pc:chgData name="Jen Davidson" userId="S::jen.davidson@premiersdepartment.nsw.gov.au::52a413a0-6bb6-4853-8da0-7d545082305f" providerId="AD" clId="Web-{EF5E19D1-CF67-4A52-A01B-835B14278DAF}" dt="2023-09-11T01:24:13.986" v="0"/>
      <pc:docMkLst>
        <pc:docMk/>
      </pc:docMkLst>
      <pc:sldChg chg="ord">
        <pc:chgData name="Jen Davidson" userId="S::jen.davidson@premiersdepartment.nsw.gov.au::52a413a0-6bb6-4853-8da0-7d545082305f" providerId="AD" clId="Web-{EF5E19D1-CF67-4A52-A01B-835B14278DAF}" dt="2023-09-11T01:24:13.986" v="0"/>
        <pc:sldMkLst>
          <pc:docMk/>
          <pc:sldMk cId="172575473" sldId="322"/>
        </pc:sldMkLst>
      </pc:sldChg>
    </pc:docChg>
  </pc:docChgLst>
  <pc:docChgLst>
    <pc:chgData name="Colin Gardiner" userId="S::colin.gardiner@premiersdepartment.nsw.gov.au::5407a62b-3c1b-4c6c-bbb6-93d7d4da5d3a" providerId="AD" clId="Web-{2AECAB49-5C72-486F-B8E7-89DB4D8F79CC}"/>
    <pc:docChg chg="mod modMainMaster">
      <pc:chgData name="Colin Gardiner" userId="S::colin.gardiner@premiersdepartment.nsw.gov.au::5407a62b-3c1b-4c6c-bbb6-93d7d4da5d3a" providerId="AD" clId="Web-{2AECAB49-5C72-486F-B8E7-89DB4D8F79CC}" dt="2023-07-25T23:43:28.878" v="1" actId="33475"/>
      <pc:docMkLst>
        <pc:docMk/>
      </pc:docMkLst>
      <pc:sldMasterChg chg="addSp">
        <pc:chgData name="Colin Gardiner" userId="S::colin.gardiner@premiersdepartment.nsw.gov.au::5407a62b-3c1b-4c6c-bbb6-93d7d4da5d3a" providerId="AD" clId="Web-{2AECAB49-5C72-486F-B8E7-89DB4D8F79CC}" dt="2023-07-25T23:43:28.878" v="0" actId="33475"/>
        <pc:sldMasterMkLst>
          <pc:docMk/>
          <pc:sldMasterMk cId="4123316428" sldId="2147483660"/>
        </pc:sldMasterMkLst>
        <pc:spChg chg="add">
          <ac:chgData name="Colin Gardiner" userId="S::colin.gardiner@premiersdepartment.nsw.gov.au::5407a62b-3c1b-4c6c-bbb6-93d7d4da5d3a" providerId="AD" clId="Web-{2AECAB49-5C72-486F-B8E7-89DB4D8F79CC}" dt="2023-07-25T23:43:28.878" v="0" actId="33475"/>
          <ac:spMkLst>
            <pc:docMk/>
            <pc:sldMasterMk cId="4123316428" sldId="2147483660"/>
            <ac:spMk id="7" creationId="{2C794F5B-EA30-E8BC-73A1-564FC4C50BD7}"/>
          </ac:spMkLst>
        </pc:spChg>
        <pc:spChg chg="add">
          <ac:chgData name="Colin Gardiner" userId="S::colin.gardiner@premiersdepartment.nsw.gov.au::5407a62b-3c1b-4c6c-bbb6-93d7d4da5d3a" providerId="AD" clId="Web-{2AECAB49-5C72-486F-B8E7-89DB4D8F79CC}" dt="2023-07-25T23:43:28.878" v="0" actId="33475"/>
          <ac:spMkLst>
            <pc:docMk/>
            <pc:sldMasterMk cId="4123316428" sldId="2147483660"/>
            <ac:spMk id="10" creationId="{A22045AA-3D22-976C-AE5A-C2069F233B1E}"/>
          </ac:spMkLst>
        </pc:spChg>
      </pc:sldMasterChg>
      <pc:sldMasterChg chg="addSp">
        <pc:chgData name="Colin Gardiner" userId="S::colin.gardiner@premiersdepartment.nsw.gov.au::5407a62b-3c1b-4c6c-bbb6-93d7d4da5d3a" providerId="AD" clId="Web-{2AECAB49-5C72-486F-B8E7-89DB4D8F79CC}" dt="2023-07-25T23:43:28.878" v="0" actId="33475"/>
        <pc:sldMasterMkLst>
          <pc:docMk/>
          <pc:sldMasterMk cId="4189890507" sldId="2147483694"/>
        </pc:sldMasterMkLst>
        <pc:spChg chg="add">
          <ac:chgData name="Colin Gardiner" userId="S::colin.gardiner@premiersdepartment.nsw.gov.au::5407a62b-3c1b-4c6c-bbb6-93d7d4da5d3a" providerId="AD" clId="Web-{2AECAB49-5C72-486F-B8E7-89DB4D8F79CC}" dt="2023-07-25T23:43:28.878" v="0" actId="33475"/>
          <ac:spMkLst>
            <pc:docMk/>
            <pc:sldMasterMk cId="4189890507" sldId="2147483694"/>
            <ac:spMk id="4" creationId="{D6B35155-A80D-CF38-89DD-089CCD945FC4}"/>
          </ac:spMkLst>
        </pc:spChg>
        <pc:spChg chg="add">
          <ac:chgData name="Colin Gardiner" userId="S::colin.gardiner@premiersdepartment.nsw.gov.au::5407a62b-3c1b-4c6c-bbb6-93d7d4da5d3a" providerId="AD" clId="Web-{2AECAB49-5C72-486F-B8E7-89DB4D8F79CC}" dt="2023-07-25T23:43:28.878" v="0" actId="33475"/>
          <ac:spMkLst>
            <pc:docMk/>
            <pc:sldMasterMk cId="4189890507" sldId="2147483694"/>
            <ac:spMk id="5" creationId="{0CFEA7CA-61D8-DFF7-8E56-5AEC5D1C184A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A3B2D0-7661-4DFF-8C31-FCDEA507F6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3578D848-8495-4A6C-A13E-E64D5A4F0670}">
      <dgm:prSet phldrT="[Text]"/>
      <dgm:spPr/>
      <dgm:t>
        <a:bodyPr/>
        <a:lstStyle/>
        <a:p>
          <a:r>
            <a:rPr lang="en-AU" dirty="0"/>
            <a:t>Briefing and introduction</a:t>
          </a:r>
        </a:p>
      </dgm:t>
    </dgm:pt>
    <dgm:pt modelId="{D155FCE9-2F7C-4121-8A4B-44E035F08376}" type="parTrans" cxnId="{12C82A7F-3572-400E-BED8-F1880D418A9C}">
      <dgm:prSet/>
      <dgm:spPr/>
      <dgm:t>
        <a:bodyPr/>
        <a:lstStyle/>
        <a:p>
          <a:endParaRPr lang="en-AU"/>
        </a:p>
      </dgm:t>
    </dgm:pt>
    <dgm:pt modelId="{689F315D-00CB-480B-872D-CE6E8A16616B}" type="sibTrans" cxnId="{12C82A7F-3572-400E-BED8-F1880D418A9C}">
      <dgm:prSet/>
      <dgm:spPr/>
      <dgm:t>
        <a:bodyPr/>
        <a:lstStyle/>
        <a:p>
          <a:endParaRPr lang="en-AU"/>
        </a:p>
      </dgm:t>
    </dgm:pt>
    <dgm:pt modelId="{F5B7CDB4-A66B-4CAA-96E4-FC84E49CAAD8}">
      <dgm:prSet phldrT="[Text]"/>
      <dgm:spPr/>
      <dgm:t>
        <a:bodyPr/>
        <a:lstStyle/>
        <a:p>
          <a:r>
            <a:rPr lang="en-AU" dirty="0"/>
            <a:t>Scenario</a:t>
          </a:r>
        </a:p>
      </dgm:t>
    </dgm:pt>
    <dgm:pt modelId="{0B3E2CE8-D8D1-445C-A68A-38007F997523}" type="parTrans" cxnId="{BF18AC69-0F1E-4E74-AFED-2268AA4856F7}">
      <dgm:prSet/>
      <dgm:spPr/>
      <dgm:t>
        <a:bodyPr/>
        <a:lstStyle/>
        <a:p>
          <a:endParaRPr lang="en-AU"/>
        </a:p>
      </dgm:t>
    </dgm:pt>
    <dgm:pt modelId="{11A9C8B5-7C50-4069-B76E-C47600B1FBCC}" type="sibTrans" cxnId="{BF18AC69-0F1E-4E74-AFED-2268AA4856F7}">
      <dgm:prSet/>
      <dgm:spPr/>
      <dgm:t>
        <a:bodyPr/>
        <a:lstStyle/>
        <a:p>
          <a:endParaRPr lang="en-AU"/>
        </a:p>
      </dgm:t>
    </dgm:pt>
    <dgm:pt modelId="{6FE4CDA0-8C3F-4C7E-AAB4-D3C0FF6DB285}">
      <dgm:prSet phldrT="[Text]"/>
      <dgm:spPr/>
      <dgm:t>
        <a:bodyPr/>
        <a:lstStyle/>
        <a:p>
          <a:r>
            <a:rPr lang="en-AU" dirty="0"/>
            <a:t>Review</a:t>
          </a:r>
        </a:p>
      </dgm:t>
    </dgm:pt>
    <dgm:pt modelId="{4F2358F5-B535-41DB-8D73-7895281BD10B}" type="parTrans" cxnId="{F0150487-64F2-4A19-8113-E7CACA061608}">
      <dgm:prSet/>
      <dgm:spPr/>
      <dgm:t>
        <a:bodyPr/>
        <a:lstStyle/>
        <a:p>
          <a:endParaRPr lang="en-AU"/>
        </a:p>
      </dgm:t>
    </dgm:pt>
    <dgm:pt modelId="{A9C6FB90-8D77-418D-A1A3-270A521732A4}" type="sibTrans" cxnId="{F0150487-64F2-4A19-8113-E7CACA061608}">
      <dgm:prSet/>
      <dgm:spPr/>
      <dgm:t>
        <a:bodyPr/>
        <a:lstStyle/>
        <a:p>
          <a:endParaRPr lang="en-AU"/>
        </a:p>
      </dgm:t>
    </dgm:pt>
    <dgm:pt modelId="{93D50E2B-AB52-4EAA-81F5-13A727EC1FD6}">
      <dgm:prSet phldrT="[Text]"/>
      <dgm:spPr/>
      <dgm:t>
        <a:bodyPr/>
        <a:lstStyle/>
        <a:p>
          <a:r>
            <a:rPr lang="en-AU" dirty="0"/>
            <a:t>Exercise purpose</a:t>
          </a:r>
        </a:p>
      </dgm:t>
    </dgm:pt>
    <dgm:pt modelId="{DABDF1B6-F33F-48FB-8575-BB6C8936A23A}" type="parTrans" cxnId="{DF81FBF1-75AB-4EAC-BEC1-54EB190D8990}">
      <dgm:prSet/>
      <dgm:spPr/>
      <dgm:t>
        <a:bodyPr/>
        <a:lstStyle/>
        <a:p>
          <a:endParaRPr lang="en-AU"/>
        </a:p>
      </dgm:t>
    </dgm:pt>
    <dgm:pt modelId="{E5108314-E45F-4305-98AA-02C9691C7AAB}" type="sibTrans" cxnId="{DF81FBF1-75AB-4EAC-BEC1-54EB190D8990}">
      <dgm:prSet/>
      <dgm:spPr/>
      <dgm:t>
        <a:bodyPr/>
        <a:lstStyle/>
        <a:p>
          <a:endParaRPr lang="en-AU"/>
        </a:p>
      </dgm:t>
    </dgm:pt>
    <dgm:pt modelId="{25CA4A2E-6242-4E77-B45D-06B25BB1FB37}">
      <dgm:prSet phldrT="[Text]"/>
      <dgm:spPr/>
      <dgm:t>
        <a:bodyPr/>
        <a:lstStyle/>
        <a:p>
          <a:r>
            <a:rPr lang="en-AU" dirty="0"/>
            <a:t>Expectations and objectives</a:t>
          </a:r>
        </a:p>
      </dgm:t>
    </dgm:pt>
    <dgm:pt modelId="{5F5C31B1-CE5B-4C7B-B2AF-6DE7DE8D2649}" type="parTrans" cxnId="{2B9A46CA-9FFC-4DD0-91B0-79B2BA8B7FFB}">
      <dgm:prSet/>
      <dgm:spPr/>
      <dgm:t>
        <a:bodyPr/>
        <a:lstStyle/>
        <a:p>
          <a:endParaRPr lang="en-AU"/>
        </a:p>
      </dgm:t>
    </dgm:pt>
    <dgm:pt modelId="{F21E9861-9A48-47F5-A8D4-A799A30CE266}" type="sibTrans" cxnId="{2B9A46CA-9FFC-4DD0-91B0-79B2BA8B7FFB}">
      <dgm:prSet/>
      <dgm:spPr/>
      <dgm:t>
        <a:bodyPr/>
        <a:lstStyle/>
        <a:p>
          <a:endParaRPr lang="en-AU"/>
        </a:p>
      </dgm:t>
    </dgm:pt>
    <dgm:pt modelId="{C26AA202-4756-4687-9953-97727CE197CB}">
      <dgm:prSet phldrT="[Text]"/>
      <dgm:spPr/>
      <dgm:t>
        <a:bodyPr/>
        <a:lstStyle/>
        <a:p>
          <a:r>
            <a:rPr lang="en-AU" dirty="0"/>
            <a:t>Context (including outline of EM arrangements if required)</a:t>
          </a:r>
        </a:p>
      </dgm:t>
    </dgm:pt>
    <dgm:pt modelId="{FD66C8BB-6693-4F7E-8596-59DDA77A4257}" type="parTrans" cxnId="{2D631FD4-630A-4EDD-8264-B495D1388010}">
      <dgm:prSet/>
      <dgm:spPr/>
      <dgm:t>
        <a:bodyPr/>
        <a:lstStyle/>
        <a:p>
          <a:endParaRPr lang="en-AU"/>
        </a:p>
      </dgm:t>
    </dgm:pt>
    <dgm:pt modelId="{047C7F12-115E-46B4-A530-2492BB017820}" type="sibTrans" cxnId="{2D631FD4-630A-4EDD-8264-B495D1388010}">
      <dgm:prSet/>
      <dgm:spPr/>
      <dgm:t>
        <a:bodyPr/>
        <a:lstStyle/>
        <a:p>
          <a:endParaRPr lang="en-AU"/>
        </a:p>
      </dgm:t>
    </dgm:pt>
    <dgm:pt modelId="{9F4D6929-89DF-4203-B077-D7928CAD3F45}">
      <dgm:prSet phldrT="[Text]"/>
      <dgm:spPr/>
      <dgm:t>
        <a:bodyPr/>
        <a:lstStyle/>
        <a:p>
          <a:r>
            <a:rPr lang="en-AU" dirty="0"/>
            <a:t>General idea (background)</a:t>
          </a:r>
        </a:p>
      </dgm:t>
    </dgm:pt>
    <dgm:pt modelId="{3957B17E-D344-4D77-BF31-695A3CB034D5}" type="parTrans" cxnId="{1856B5B3-B535-4747-B825-50BA4088B76D}">
      <dgm:prSet/>
      <dgm:spPr/>
      <dgm:t>
        <a:bodyPr/>
        <a:lstStyle/>
        <a:p>
          <a:endParaRPr lang="en-AU"/>
        </a:p>
      </dgm:t>
    </dgm:pt>
    <dgm:pt modelId="{86ADD605-B284-4702-AD1F-CCD9169EA44F}" type="sibTrans" cxnId="{1856B5B3-B535-4747-B825-50BA4088B76D}">
      <dgm:prSet/>
      <dgm:spPr/>
      <dgm:t>
        <a:bodyPr/>
        <a:lstStyle/>
        <a:p>
          <a:endParaRPr lang="en-AU"/>
        </a:p>
      </dgm:t>
    </dgm:pt>
    <dgm:pt modelId="{FAC483B1-F4D6-4241-844E-FDF39E930BE7}">
      <dgm:prSet phldrT="[Text]"/>
      <dgm:spPr/>
      <dgm:t>
        <a:bodyPr/>
        <a:lstStyle/>
        <a:p>
          <a:r>
            <a:rPr lang="en-AU" dirty="0"/>
            <a:t>Special ideas (issues to consider)</a:t>
          </a:r>
        </a:p>
      </dgm:t>
    </dgm:pt>
    <dgm:pt modelId="{661D7B85-E740-469E-8728-4378D719B7A6}" type="parTrans" cxnId="{96431AA7-85D7-486B-BFA4-152C6C3687FD}">
      <dgm:prSet/>
      <dgm:spPr/>
      <dgm:t>
        <a:bodyPr/>
        <a:lstStyle/>
        <a:p>
          <a:endParaRPr lang="en-AU"/>
        </a:p>
      </dgm:t>
    </dgm:pt>
    <dgm:pt modelId="{33429C2A-C09F-4F76-852F-5AF70CAA9DD7}" type="sibTrans" cxnId="{96431AA7-85D7-486B-BFA4-152C6C3687FD}">
      <dgm:prSet/>
      <dgm:spPr/>
      <dgm:t>
        <a:bodyPr/>
        <a:lstStyle/>
        <a:p>
          <a:endParaRPr lang="en-AU"/>
        </a:p>
      </dgm:t>
    </dgm:pt>
    <dgm:pt modelId="{3F34C05C-0FE8-46D5-8429-407D86F23D81}">
      <dgm:prSet phldrT="[Text]"/>
      <dgm:spPr/>
      <dgm:t>
        <a:bodyPr/>
        <a:lstStyle/>
        <a:p>
          <a:r>
            <a:rPr lang="en-AU" dirty="0"/>
            <a:t>Discoveries</a:t>
          </a:r>
        </a:p>
      </dgm:t>
    </dgm:pt>
    <dgm:pt modelId="{7A32C65B-C17C-426A-A129-8D5329B1478C}" type="parTrans" cxnId="{D40C19C7-DFF1-4D18-B8FD-2E73F320F084}">
      <dgm:prSet/>
      <dgm:spPr/>
      <dgm:t>
        <a:bodyPr/>
        <a:lstStyle/>
        <a:p>
          <a:endParaRPr lang="en-AU"/>
        </a:p>
      </dgm:t>
    </dgm:pt>
    <dgm:pt modelId="{CD5E1B31-8A08-4E6D-A482-A3EB6EA20238}" type="sibTrans" cxnId="{D40C19C7-DFF1-4D18-B8FD-2E73F320F084}">
      <dgm:prSet/>
      <dgm:spPr/>
      <dgm:t>
        <a:bodyPr/>
        <a:lstStyle/>
        <a:p>
          <a:endParaRPr lang="en-AU"/>
        </a:p>
      </dgm:t>
    </dgm:pt>
    <dgm:pt modelId="{CE909B38-18DA-42B8-8ED2-7E6620772E3F}">
      <dgm:prSet phldrT="[Text]"/>
      <dgm:spPr/>
      <dgm:t>
        <a:bodyPr/>
        <a:lstStyle/>
        <a:p>
          <a:r>
            <a:rPr lang="en-AU" dirty="0"/>
            <a:t>What went well</a:t>
          </a:r>
        </a:p>
      </dgm:t>
    </dgm:pt>
    <dgm:pt modelId="{CECA0A91-4D64-451D-ADE6-6FB9E4808642}" type="parTrans" cxnId="{1DF53525-3DA5-47CD-82D3-73025D9E43DD}">
      <dgm:prSet/>
      <dgm:spPr/>
      <dgm:t>
        <a:bodyPr/>
        <a:lstStyle/>
        <a:p>
          <a:endParaRPr lang="en-AU"/>
        </a:p>
      </dgm:t>
    </dgm:pt>
    <dgm:pt modelId="{336D0F51-5980-4B89-9A57-9F5758D17395}" type="sibTrans" cxnId="{1DF53525-3DA5-47CD-82D3-73025D9E43DD}">
      <dgm:prSet/>
      <dgm:spPr/>
      <dgm:t>
        <a:bodyPr/>
        <a:lstStyle/>
        <a:p>
          <a:endParaRPr lang="en-AU"/>
        </a:p>
      </dgm:t>
    </dgm:pt>
    <dgm:pt modelId="{90F83A5C-5F41-433E-9607-1DEEF1093C89}">
      <dgm:prSet phldrT="[Text]"/>
      <dgm:spPr/>
      <dgm:t>
        <a:bodyPr/>
        <a:lstStyle/>
        <a:p>
          <a:r>
            <a:rPr lang="en-AU" dirty="0"/>
            <a:t>What could be done differently</a:t>
          </a:r>
        </a:p>
      </dgm:t>
    </dgm:pt>
    <dgm:pt modelId="{F95F2AD2-79F7-47A4-9B97-1BDA29A772CE}" type="parTrans" cxnId="{B2CD4854-5C8E-41B0-B907-15AED8CE40E1}">
      <dgm:prSet/>
      <dgm:spPr/>
      <dgm:t>
        <a:bodyPr/>
        <a:lstStyle/>
        <a:p>
          <a:endParaRPr lang="en-AU"/>
        </a:p>
      </dgm:t>
    </dgm:pt>
    <dgm:pt modelId="{9479B611-7F9F-4DEC-954E-766AF7A48E75}" type="sibTrans" cxnId="{B2CD4854-5C8E-41B0-B907-15AED8CE40E1}">
      <dgm:prSet/>
      <dgm:spPr/>
      <dgm:t>
        <a:bodyPr/>
        <a:lstStyle/>
        <a:p>
          <a:endParaRPr lang="en-AU"/>
        </a:p>
      </dgm:t>
    </dgm:pt>
    <dgm:pt modelId="{70F387F0-3EA3-4F46-BCAC-C4B843DA66A5}" type="pres">
      <dgm:prSet presAssocID="{35A3B2D0-7661-4DFF-8C31-FCDEA507F6F0}" presName="linear" presStyleCnt="0">
        <dgm:presLayoutVars>
          <dgm:animLvl val="lvl"/>
          <dgm:resizeHandles val="exact"/>
        </dgm:presLayoutVars>
      </dgm:prSet>
      <dgm:spPr/>
    </dgm:pt>
    <dgm:pt modelId="{AD6D7FD6-6D5C-416E-A04E-70DF690E30F6}" type="pres">
      <dgm:prSet presAssocID="{3578D848-8495-4A6C-A13E-E64D5A4F067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578859D-0143-449C-B27E-D3840F6578D6}" type="pres">
      <dgm:prSet presAssocID="{3578D848-8495-4A6C-A13E-E64D5A4F0670}" presName="childText" presStyleLbl="revTx" presStyleIdx="0" presStyleCnt="3">
        <dgm:presLayoutVars>
          <dgm:bulletEnabled val="1"/>
        </dgm:presLayoutVars>
      </dgm:prSet>
      <dgm:spPr/>
    </dgm:pt>
    <dgm:pt modelId="{A12F336D-CACD-482A-A6B9-B7652F5D6213}" type="pres">
      <dgm:prSet presAssocID="{F5B7CDB4-A66B-4CAA-96E4-FC84E49CAAD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D05B364-CF15-4A10-9693-F3FC074887B9}" type="pres">
      <dgm:prSet presAssocID="{F5B7CDB4-A66B-4CAA-96E4-FC84E49CAAD8}" presName="childText" presStyleLbl="revTx" presStyleIdx="1" presStyleCnt="3">
        <dgm:presLayoutVars>
          <dgm:bulletEnabled val="1"/>
        </dgm:presLayoutVars>
      </dgm:prSet>
      <dgm:spPr/>
    </dgm:pt>
    <dgm:pt modelId="{8724D5BF-CD94-4595-A658-9B1A22899A6F}" type="pres">
      <dgm:prSet presAssocID="{6FE4CDA0-8C3F-4C7E-AAB4-D3C0FF6DB28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CB2CAF4-AE03-4332-B13C-53CAD7F68425}" type="pres">
      <dgm:prSet presAssocID="{6FE4CDA0-8C3F-4C7E-AAB4-D3C0FF6DB28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5E00909-A538-4375-84D6-7DE0D8DC9BD4}" type="presOf" srcId="{6FE4CDA0-8C3F-4C7E-AAB4-D3C0FF6DB285}" destId="{8724D5BF-CD94-4595-A658-9B1A22899A6F}" srcOrd="0" destOrd="0" presId="urn:microsoft.com/office/officeart/2005/8/layout/vList2"/>
    <dgm:cxn modelId="{1DF53525-3DA5-47CD-82D3-73025D9E43DD}" srcId="{6FE4CDA0-8C3F-4C7E-AAB4-D3C0FF6DB285}" destId="{CE909B38-18DA-42B8-8ED2-7E6620772E3F}" srcOrd="1" destOrd="0" parTransId="{CECA0A91-4D64-451D-ADE6-6FB9E4808642}" sibTransId="{336D0F51-5980-4B89-9A57-9F5758D17395}"/>
    <dgm:cxn modelId="{BF18AC69-0F1E-4E74-AFED-2268AA4856F7}" srcId="{35A3B2D0-7661-4DFF-8C31-FCDEA507F6F0}" destId="{F5B7CDB4-A66B-4CAA-96E4-FC84E49CAAD8}" srcOrd="1" destOrd="0" parTransId="{0B3E2CE8-D8D1-445C-A68A-38007F997523}" sibTransId="{11A9C8B5-7C50-4069-B76E-C47600B1FBCC}"/>
    <dgm:cxn modelId="{692C794C-79BF-47CA-B271-CF82EE5683D9}" type="presOf" srcId="{C26AA202-4756-4687-9953-97727CE197CB}" destId="{6578859D-0143-449C-B27E-D3840F6578D6}" srcOrd="0" destOrd="2" presId="urn:microsoft.com/office/officeart/2005/8/layout/vList2"/>
    <dgm:cxn modelId="{2B58906E-809B-4554-960C-58854C55226C}" type="presOf" srcId="{25CA4A2E-6242-4E77-B45D-06B25BB1FB37}" destId="{6578859D-0143-449C-B27E-D3840F6578D6}" srcOrd="0" destOrd="1" presId="urn:microsoft.com/office/officeart/2005/8/layout/vList2"/>
    <dgm:cxn modelId="{8544AC73-D5E1-4D0C-BCA6-BEED493DE6FA}" type="presOf" srcId="{93D50E2B-AB52-4EAA-81F5-13A727EC1FD6}" destId="{6578859D-0143-449C-B27E-D3840F6578D6}" srcOrd="0" destOrd="0" presId="urn:microsoft.com/office/officeart/2005/8/layout/vList2"/>
    <dgm:cxn modelId="{B2CD4854-5C8E-41B0-B907-15AED8CE40E1}" srcId="{6FE4CDA0-8C3F-4C7E-AAB4-D3C0FF6DB285}" destId="{90F83A5C-5F41-433E-9607-1DEEF1093C89}" srcOrd="2" destOrd="0" parTransId="{F95F2AD2-79F7-47A4-9B97-1BDA29A772CE}" sibTransId="{9479B611-7F9F-4DEC-954E-766AF7A48E75}"/>
    <dgm:cxn modelId="{12C82A7F-3572-400E-BED8-F1880D418A9C}" srcId="{35A3B2D0-7661-4DFF-8C31-FCDEA507F6F0}" destId="{3578D848-8495-4A6C-A13E-E64D5A4F0670}" srcOrd="0" destOrd="0" parTransId="{D155FCE9-2F7C-4121-8A4B-44E035F08376}" sibTransId="{689F315D-00CB-480B-872D-CE6E8A16616B}"/>
    <dgm:cxn modelId="{F0150487-64F2-4A19-8113-E7CACA061608}" srcId="{35A3B2D0-7661-4DFF-8C31-FCDEA507F6F0}" destId="{6FE4CDA0-8C3F-4C7E-AAB4-D3C0FF6DB285}" srcOrd="2" destOrd="0" parTransId="{4F2358F5-B535-41DB-8D73-7895281BD10B}" sibTransId="{A9C6FB90-8D77-418D-A1A3-270A521732A4}"/>
    <dgm:cxn modelId="{C32AAB8D-263C-48E8-A430-8BF5381C6F75}" type="presOf" srcId="{3578D848-8495-4A6C-A13E-E64D5A4F0670}" destId="{AD6D7FD6-6D5C-416E-A04E-70DF690E30F6}" srcOrd="0" destOrd="0" presId="urn:microsoft.com/office/officeart/2005/8/layout/vList2"/>
    <dgm:cxn modelId="{0FC55597-CFF2-42A1-9F7F-6D675E2145DC}" type="presOf" srcId="{35A3B2D0-7661-4DFF-8C31-FCDEA507F6F0}" destId="{70F387F0-3EA3-4F46-BCAC-C4B843DA66A5}" srcOrd="0" destOrd="0" presId="urn:microsoft.com/office/officeart/2005/8/layout/vList2"/>
    <dgm:cxn modelId="{96431AA7-85D7-486B-BFA4-152C6C3687FD}" srcId="{F5B7CDB4-A66B-4CAA-96E4-FC84E49CAAD8}" destId="{FAC483B1-F4D6-4241-844E-FDF39E930BE7}" srcOrd="1" destOrd="0" parTransId="{661D7B85-E740-469E-8728-4378D719B7A6}" sibTransId="{33429C2A-C09F-4F76-852F-5AF70CAA9DD7}"/>
    <dgm:cxn modelId="{7273F8AB-9E17-4440-BCFD-A45F331A2DB7}" type="presOf" srcId="{F5B7CDB4-A66B-4CAA-96E4-FC84E49CAAD8}" destId="{A12F336D-CACD-482A-A6B9-B7652F5D6213}" srcOrd="0" destOrd="0" presId="urn:microsoft.com/office/officeart/2005/8/layout/vList2"/>
    <dgm:cxn modelId="{1856B5B3-B535-4747-B825-50BA4088B76D}" srcId="{F5B7CDB4-A66B-4CAA-96E4-FC84E49CAAD8}" destId="{9F4D6929-89DF-4203-B077-D7928CAD3F45}" srcOrd="0" destOrd="0" parTransId="{3957B17E-D344-4D77-BF31-695A3CB034D5}" sibTransId="{86ADD605-B284-4702-AD1F-CCD9169EA44F}"/>
    <dgm:cxn modelId="{05AA6FC0-767F-4BD5-B4E6-BB5C0509B5DC}" type="presOf" srcId="{FAC483B1-F4D6-4241-844E-FDF39E930BE7}" destId="{2D05B364-CF15-4A10-9693-F3FC074887B9}" srcOrd="0" destOrd="1" presId="urn:microsoft.com/office/officeart/2005/8/layout/vList2"/>
    <dgm:cxn modelId="{015181C2-E842-4819-AB07-F7E347ECCA4E}" type="presOf" srcId="{9F4D6929-89DF-4203-B077-D7928CAD3F45}" destId="{2D05B364-CF15-4A10-9693-F3FC074887B9}" srcOrd="0" destOrd="0" presId="urn:microsoft.com/office/officeart/2005/8/layout/vList2"/>
    <dgm:cxn modelId="{D40C19C7-DFF1-4D18-B8FD-2E73F320F084}" srcId="{6FE4CDA0-8C3F-4C7E-AAB4-D3C0FF6DB285}" destId="{3F34C05C-0FE8-46D5-8429-407D86F23D81}" srcOrd="0" destOrd="0" parTransId="{7A32C65B-C17C-426A-A129-8D5329B1478C}" sibTransId="{CD5E1B31-8A08-4E6D-A482-A3EB6EA20238}"/>
    <dgm:cxn modelId="{2B9A46CA-9FFC-4DD0-91B0-79B2BA8B7FFB}" srcId="{3578D848-8495-4A6C-A13E-E64D5A4F0670}" destId="{25CA4A2E-6242-4E77-B45D-06B25BB1FB37}" srcOrd="1" destOrd="0" parTransId="{5F5C31B1-CE5B-4C7B-B2AF-6DE7DE8D2649}" sibTransId="{F21E9861-9A48-47F5-A8D4-A799A30CE266}"/>
    <dgm:cxn modelId="{D54464CF-4A21-47E5-B597-BA5C11607C0B}" type="presOf" srcId="{CE909B38-18DA-42B8-8ED2-7E6620772E3F}" destId="{4CB2CAF4-AE03-4332-B13C-53CAD7F68425}" srcOrd="0" destOrd="1" presId="urn:microsoft.com/office/officeart/2005/8/layout/vList2"/>
    <dgm:cxn modelId="{2D631FD4-630A-4EDD-8264-B495D1388010}" srcId="{3578D848-8495-4A6C-A13E-E64D5A4F0670}" destId="{C26AA202-4756-4687-9953-97727CE197CB}" srcOrd="2" destOrd="0" parTransId="{FD66C8BB-6693-4F7E-8596-59DDA77A4257}" sibTransId="{047C7F12-115E-46B4-A530-2492BB017820}"/>
    <dgm:cxn modelId="{DF81FBF1-75AB-4EAC-BEC1-54EB190D8990}" srcId="{3578D848-8495-4A6C-A13E-E64D5A4F0670}" destId="{93D50E2B-AB52-4EAA-81F5-13A727EC1FD6}" srcOrd="0" destOrd="0" parTransId="{DABDF1B6-F33F-48FB-8575-BB6C8936A23A}" sibTransId="{E5108314-E45F-4305-98AA-02C9691C7AAB}"/>
    <dgm:cxn modelId="{7CC60CF4-8DCC-4C28-A9B9-DFD169605D08}" type="presOf" srcId="{3F34C05C-0FE8-46D5-8429-407D86F23D81}" destId="{4CB2CAF4-AE03-4332-B13C-53CAD7F68425}" srcOrd="0" destOrd="0" presId="urn:microsoft.com/office/officeart/2005/8/layout/vList2"/>
    <dgm:cxn modelId="{9480D3FA-CA31-4D31-B3D7-2CDDA60BE7C7}" type="presOf" srcId="{90F83A5C-5F41-433E-9607-1DEEF1093C89}" destId="{4CB2CAF4-AE03-4332-B13C-53CAD7F68425}" srcOrd="0" destOrd="2" presId="urn:microsoft.com/office/officeart/2005/8/layout/vList2"/>
    <dgm:cxn modelId="{EC948736-F6B4-4AFF-9873-383BD430509F}" type="presParOf" srcId="{70F387F0-3EA3-4F46-BCAC-C4B843DA66A5}" destId="{AD6D7FD6-6D5C-416E-A04E-70DF690E30F6}" srcOrd="0" destOrd="0" presId="urn:microsoft.com/office/officeart/2005/8/layout/vList2"/>
    <dgm:cxn modelId="{D113F8F8-D49C-43B3-9AAD-209952E0EEB4}" type="presParOf" srcId="{70F387F0-3EA3-4F46-BCAC-C4B843DA66A5}" destId="{6578859D-0143-449C-B27E-D3840F6578D6}" srcOrd="1" destOrd="0" presId="urn:microsoft.com/office/officeart/2005/8/layout/vList2"/>
    <dgm:cxn modelId="{C82E047E-D767-4C51-BE37-511B6BD74D70}" type="presParOf" srcId="{70F387F0-3EA3-4F46-BCAC-C4B843DA66A5}" destId="{A12F336D-CACD-482A-A6B9-B7652F5D6213}" srcOrd="2" destOrd="0" presId="urn:microsoft.com/office/officeart/2005/8/layout/vList2"/>
    <dgm:cxn modelId="{8005F776-8CB8-472E-BE17-30181D781E2C}" type="presParOf" srcId="{70F387F0-3EA3-4F46-BCAC-C4B843DA66A5}" destId="{2D05B364-CF15-4A10-9693-F3FC074887B9}" srcOrd="3" destOrd="0" presId="urn:microsoft.com/office/officeart/2005/8/layout/vList2"/>
    <dgm:cxn modelId="{07C6F4E1-7BA4-4109-A4B6-70FFCF4A31ED}" type="presParOf" srcId="{70F387F0-3EA3-4F46-BCAC-C4B843DA66A5}" destId="{8724D5BF-CD94-4595-A658-9B1A22899A6F}" srcOrd="4" destOrd="0" presId="urn:microsoft.com/office/officeart/2005/8/layout/vList2"/>
    <dgm:cxn modelId="{D95835F5-3335-4395-91D6-75FD5473C21A}" type="presParOf" srcId="{70F387F0-3EA3-4F46-BCAC-C4B843DA66A5}" destId="{4CB2CAF4-AE03-4332-B13C-53CAD7F6842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D7FD6-6D5C-416E-A04E-70DF690E30F6}">
      <dsp:nvSpPr>
        <dsp:cNvPr id="0" name=""/>
        <dsp:cNvSpPr/>
      </dsp:nvSpPr>
      <dsp:spPr>
        <a:xfrm>
          <a:off x="0" y="56764"/>
          <a:ext cx="11483975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Briefing and introduction</a:t>
          </a:r>
        </a:p>
      </dsp:txBody>
      <dsp:txXfrm>
        <a:off x="27415" y="84179"/>
        <a:ext cx="11429145" cy="506769"/>
      </dsp:txXfrm>
    </dsp:sp>
    <dsp:sp modelId="{6578859D-0143-449C-B27E-D3840F6578D6}">
      <dsp:nvSpPr>
        <dsp:cNvPr id="0" name=""/>
        <dsp:cNvSpPr/>
      </dsp:nvSpPr>
      <dsp:spPr>
        <a:xfrm>
          <a:off x="0" y="618363"/>
          <a:ext cx="11483975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61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900" kern="1200" dirty="0"/>
            <a:t>Exercise purpose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900" kern="1200" dirty="0"/>
            <a:t>Expectations and objectives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900" kern="1200" dirty="0"/>
            <a:t>Context (including outline of EM arrangements if required)</a:t>
          </a:r>
        </a:p>
      </dsp:txBody>
      <dsp:txXfrm>
        <a:off x="0" y="618363"/>
        <a:ext cx="11483975" cy="943920"/>
      </dsp:txXfrm>
    </dsp:sp>
    <dsp:sp modelId="{A12F336D-CACD-482A-A6B9-B7652F5D6213}">
      <dsp:nvSpPr>
        <dsp:cNvPr id="0" name=""/>
        <dsp:cNvSpPr/>
      </dsp:nvSpPr>
      <dsp:spPr>
        <a:xfrm>
          <a:off x="0" y="1562284"/>
          <a:ext cx="11483975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Scenario</a:t>
          </a:r>
        </a:p>
      </dsp:txBody>
      <dsp:txXfrm>
        <a:off x="27415" y="1589699"/>
        <a:ext cx="11429145" cy="506769"/>
      </dsp:txXfrm>
    </dsp:sp>
    <dsp:sp modelId="{2D05B364-CF15-4A10-9693-F3FC074887B9}">
      <dsp:nvSpPr>
        <dsp:cNvPr id="0" name=""/>
        <dsp:cNvSpPr/>
      </dsp:nvSpPr>
      <dsp:spPr>
        <a:xfrm>
          <a:off x="0" y="2123884"/>
          <a:ext cx="11483975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61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900" kern="1200" dirty="0"/>
            <a:t>General idea (background)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900" kern="1200" dirty="0"/>
            <a:t>Special ideas (issues to consider)</a:t>
          </a:r>
        </a:p>
      </dsp:txBody>
      <dsp:txXfrm>
        <a:off x="0" y="2123884"/>
        <a:ext cx="11483975" cy="633420"/>
      </dsp:txXfrm>
    </dsp:sp>
    <dsp:sp modelId="{8724D5BF-CD94-4595-A658-9B1A22899A6F}">
      <dsp:nvSpPr>
        <dsp:cNvPr id="0" name=""/>
        <dsp:cNvSpPr/>
      </dsp:nvSpPr>
      <dsp:spPr>
        <a:xfrm>
          <a:off x="0" y="2757304"/>
          <a:ext cx="11483975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Review</a:t>
          </a:r>
        </a:p>
      </dsp:txBody>
      <dsp:txXfrm>
        <a:off x="27415" y="2784719"/>
        <a:ext cx="11429145" cy="506769"/>
      </dsp:txXfrm>
    </dsp:sp>
    <dsp:sp modelId="{4CB2CAF4-AE03-4332-B13C-53CAD7F68425}">
      <dsp:nvSpPr>
        <dsp:cNvPr id="0" name=""/>
        <dsp:cNvSpPr/>
      </dsp:nvSpPr>
      <dsp:spPr>
        <a:xfrm>
          <a:off x="0" y="3318904"/>
          <a:ext cx="11483975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61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900" kern="1200" dirty="0"/>
            <a:t>Discoveries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900" kern="1200" dirty="0"/>
            <a:t>What went well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900" kern="1200" dirty="0"/>
            <a:t>What could be done differently</a:t>
          </a:r>
        </a:p>
      </dsp:txBody>
      <dsp:txXfrm>
        <a:off x="0" y="3318904"/>
        <a:ext cx="11483975" cy="943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>
              <a:latin typeface="Public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>
                <a:latin typeface="Public Sans" pitchFamily="2" charset="0"/>
              </a:rPr>
              <a:t>10/09/2023</a:t>
            </a:fld>
            <a:endParaRPr lang="en-AU" dirty="0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>
              <a:latin typeface="Public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>
                <a:latin typeface="Public Sans" pitchFamily="2" charset="0"/>
              </a:rPr>
              <a:t>‹#›</a:t>
            </a:fld>
            <a:endParaRPr lang="en-AU" dirty="0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EC6F825C-382E-4C1A-82AB-BCE4AFD21ABE}" type="datetimeFigureOut">
              <a:rPr lang="en-AU" smtClean="0"/>
              <a:pPr/>
              <a:t>10/09/2023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B07158C4-A119-4B78-9DE8-A50001BC31D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582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40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C68BAF8-335C-4258-8970-34792D0D6F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" y="360001"/>
            <a:ext cx="11448001" cy="134974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Click to edit presentation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5775FC-5688-48DB-BC37-D315FF46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3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08BF7407-D084-495E-9244-24241CFB7D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2448000"/>
            <a:ext cx="8531999" cy="79083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Public Sans SemiBold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Click to edit presentation subtitle</a:t>
            </a:r>
          </a:p>
          <a:p>
            <a:pPr lvl="1"/>
            <a:r>
              <a:rPr lang="en-AU" noProof="0" dirty="0"/>
              <a:t>Date Month Year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6BD58B-B38C-4744-B38D-8569C0941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304000"/>
            <a:ext cx="2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1C27BB4-5285-4407-B0C8-6E513FF2F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72000" y="2448000"/>
            <a:ext cx="2736000" cy="79083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0">
                <a:solidFill>
                  <a:schemeClr val="bg1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Presenter name</a:t>
            </a:r>
          </a:p>
          <a:p>
            <a:pPr lvl="1"/>
            <a:r>
              <a:rPr lang="en-AU" noProof="0" dirty="0"/>
              <a:t>Presenter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032000"/>
            <a:ext cx="12192001" cy="11144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CBB58239-EFE3-4428-B99A-7DBA403440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5747125"/>
            <a:ext cx="8531999" cy="684000"/>
          </a:xfrm>
        </p:spPr>
        <p:txBody>
          <a:bodyPr anchor="b" anchorCtr="0">
            <a:noAutofit/>
          </a:bodyPr>
          <a:lstStyle>
            <a:lvl1pPr>
              <a:spcAft>
                <a:spcPts val="0"/>
              </a:spcAft>
              <a:defRPr sz="1200" b="0">
                <a:solidFill>
                  <a:schemeClr val="accent1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6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Descriptor</a:t>
            </a:r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5745600"/>
            <a:ext cx="630000" cy="6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5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20CACA-3621-403A-9123-4490A23AF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33CF678-37C5-4AFF-90FB-A262BBC7A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799999"/>
            <a:ext cx="11484000" cy="4320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E0587-CE28-E673-2798-12F5DFA4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20000"/>
          </a:xfrm>
        </p:spPr>
        <p:txBody>
          <a:bodyPr numCol="2" spcCol="180000"/>
          <a:lstStyle>
            <a:lvl1pPr>
              <a:defRPr sz="2000"/>
            </a:lvl1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and two column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9C3ABC-6C4C-FAD8-5C90-97C9B2C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695500-632C-466D-B92D-D85554040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001"/>
            <a:ext cx="4680000" cy="431999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001"/>
            <a:ext cx="6624000" cy="4319998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A695AB-F823-4A00-866F-671850CAC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123783-B36F-FC9F-CD55-EDC756E5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, one column text and multi-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48D23-1962-FEDB-743A-3ADF408AD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1799996"/>
            <a:ext cx="5615637" cy="864003"/>
          </a:xfrm>
        </p:spPr>
        <p:txBody>
          <a:bodyPr/>
          <a:lstStyle>
            <a:lvl1pPr>
              <a:defRPr b="0">
                <a:latin typeface="Public Sans SemiBold" pitchFamily="2" charset="0"/>
              </a:defRPr>
            </a:lvl1pPr>
          </a:lstStyle>
          <a:p>
            <a:pPr lvl="0"/>
            <a:r>
              <a:rPr lang="en-AU" noProof="0" dirty="0"/>
              <a:t>Subheading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2879998"/>
            <a:ext cx="5615637" cy="3239999"/>
          </a:xfrm>
        </p:spPr>
        <p:txBody>
          <a:bodyPr numCol="1" spcCol="180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799996"/>
            <a:ext cx="5616000" cy="432000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2A9009-B980-F33D-351A-CB3398BF3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80FCE-1988-2F0C-DC0A-CD7B9BE7D3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7668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, two column text and multi-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2A044-8498-3E9C-8FB1-4B20BF2C2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1799996"/>
            <a:ext cx="7560000" cy="864003"/>
          </a:xfrm>
        </p:spPr>
        <p:txBody>
          <a:bodyPr/>
          <a:lstStyle>
            <a:lvl1pPr>
              <a:defRPr b="0">
                <a:latin typeface="Public Sans SemiBold" pitchFamily="2" charset="0"/>
              </a:defRPr>
            </a:lvl1pPr>
          </a:lstStyle>
          <a:p>
            <a:pPr lvl="0"/>
            <a:r>
              <a:rPr lang="en-AU" noProof="0" dirty="0"/>
              <a:t>Subheading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2879998"/>
            <a:ext cx="7560000" cy="3239999"/>
          </a:xfrm>
        </p:spPr>
        <p:txBody>
          <a:bodyPr numCol="2" spcCol="180000"/>
          <a:lstStyle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72000" y="1799996"/>
            <a:ext cx="3672000" cy="432000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2A9009-B980-F33D-351A-CB3398BF3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80FCE-1988-2F0C-DC0A-CD7B9BE7D3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4264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, three column text and multi-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7E4088-15FF-8FE1-4EE3-915A705BF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EE26C-693E-448A-A669-8893AB2AB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33874E0E-52BE-422A-8D25-EB76C690AF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2" y="1800000"/>
            <a:ext cx="8531999" cy="8640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Public Sans SemiBold" pitchFamily="2" charset="0"/>
              </a:defRPr>
            </a:lvl1pPr>
          </a:lstStyle>
          <a:p>
            <a:pPr lvl="0"/>
            <a:r>
              <a:rPr lang="en-AU" noProof="0" dirty="0"/>
              <a:t>Subheading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2879999"/>
            <a:ext cx="8532000" cy="3204002"/>
          </a:xfrm>
        </p:spPr>
        <p:txBody>
          <a:bodyPr numCol="3" spcCol="180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D8D4F95-9C64-4F83-948A-83B53417504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72563" y="1800225"/>
            <a:ext cx="2735262" cy="428377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25F63D-D41C-489E-A63F-1C32BB79A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45A3A4-C916-02CF-411A-DF8992ED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00" y="1548000"/>
            <a:ext cx="5616000" cy="4680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AU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91318D-3683-472A-A0D1-0589B053F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6826" y="1548000"/>
            <a:ext cx="56831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5839C8C2-80E2-46DE-BF7F-C7411ABD35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6002" y="1728000"/>
            <a:ext cx="5627998" cy="900000"/>
          </a:xfrm>
        </p:spPr>
        <p:txBody>
          <a:bodyPr anchor="t" anchorCtr="0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AU" noProof="0" dirty="0"/>
              <a:t>Caption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F43CC2C-E436-4916-8505-D07C84AB9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6002" y="2772000"/>
            <a:ext cx="5627998" cy="32399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6265F5-1D86-46C9-8A9A-0411B3E72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96826" y="6228000"/>
            <a:ext cx="568317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ulti-content with small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45A3A4-C916-02CF-411A-DF8992ED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8448747-626A-46AB-BEF5-520A55297EDC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60000" y="1547999"/>
            <a:ext cx="7560000" cy="467999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72000" y="1548000"/>
            <a:ext cx="370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6D3B884-3085-43E9-B731-851596D89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72000" y="1800000"/>
            <a:ext cx="3672000" cy="32399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2000" y="5219998"/>
            <a:ext cx="3672000" cy="90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AU" noProof="0" dirty="0"/>
              <a:t>Caption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72000" y="6227998"/>
            <a:ext cx="3708000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9381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ulti-content with two small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1491CDD6-AF2B-7135-AE3A-404BB16D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080000" cy="10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6C549F-1F7B-41DD-ADF0-64B0D51DDAA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38901" y="1800000"/>
            <a:ext cx="6229098" cy="45352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8" y="1799999"/>
            <a:ext cx="4715997" cy="1979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E65C04-84EB-4031-88C3-1FA3B7C76EF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7127998" y="3923999"/>
            <a:ext cx="4715997" cy="1979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200">
                <a:latin typeface="+mn-lt"/>
              </a:defRPr>
            </a:lvl1pPr>
          </a:lstStyle>
          <a:p>
            <a:pPr lvl="0"/>
            <a:r>
              <a:rPr lang="en-AU" noProof="0"/>
              <a:t>Caption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005139-C098-2BAF-1D2B-4D4D8D49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20F865-F864-49C9-ADB1-BAF2D9EDE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11483638" cy="43919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/>
              <a:t>Click icon to add table</a:t>
            </a:r>
            <a:endParaRPr lang="en-AU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7346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A5F073A6-78DC-D556-A6E7-C245EAE45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080000" cy="10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AU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latin typeface="Public Sans SemiBold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AU" noProof="0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AU" sz="1800" b="0" kern="1200" noProof="0" dirty="0">
                <a:solidFill>
                  <a:schemeClr val="tx1"/>
                </a:solidFill>
                <a:latin typeface="Public Sans SemiBold" pitchFamily="2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AU" noProof="0" dirty="0"/>
              <a:t>Click to edit text styles</a:t>
            </a:r>
          </a:p>
          <a:p>
            <a:pPr lvl="1"/>
            <a:r>
              <a:rPr lang="en-AU" noProof="0" dirty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ulti-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ED457-3C24-5974-7940-E92CE3CEE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1800000"/>
            <a:ext cx="5400000" cy="4320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44000" y="1800000"/>
            <a:ext cx="5400000" cy="4320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SW Go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32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644A3DD-CB49-B76A-F3BE-9602D9B1C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/>
              <a:t>Click icon to add table</a:t>
            </a:r>
            <a:endParaRPr lang="en-AU" noProof="0" dirty="0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362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/>
              <a:t>Click icon to add table</a:t>
            </a:r>
            <a:endParaRPr lang="en-AU" noProof="0" dirty="0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/>
              <a:t>Click icon to add table</a:t>
            </a:r>
            <a:endParaRPr lang="en-AU" noProof="0" dirty="0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000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/>
              <a:t>Click icon to add table</a:t>
            </a:r>
            <a:endParaRPr lang="en-AU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005139-C098-2BAF-1D2B-4D4D8D49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20F865-F864-49C9-ADB1-BAF2D9EDE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43919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/>
              <a:t>Click icon to add table</a:t>
            </a:r>
            <a:endParaRPr lang="en-AU" noProof="0" dirty="0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43919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/>
              <a:t>Click icon to add table</a:t>
            </a:r>
            <a:endParaRPr lang="en-AU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/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B7EDC-2E94-0420-C614-5FB4A0FB0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520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F10F69-A5E3-A8B4-ED65-4E4905450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0" y="0"/>
            <a:ext cx="126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5306B6-0429-3B80-CCA6-322A3648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80000" y="0"/>
            <a:ext cx="126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AU" noProof="0" dirty="0"/>
              <a:t>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131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419A943B-9880-8F7E-8AC4-99B4DB59E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359999"/>
            <a:ext cx="8280000" cy="684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>
                <a:solidFill>
                  <a:schemeClr val="accent1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6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Descriptor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5C8CB-5FD8-40A4-8EE9-B1F11FBD2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960000"/>
            <a:ext cx="8280000" cy="1224000"/>
          </a:xfrm>
        </p:spPr>
        <p:txBody>
          <a:bodyPr>
            <a:noAutofit/>
          </a:bodyPr>
          <a:lstStyle>
            <a:lvl1pPr>
              <a:defRPr lang="en-AU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noProof="0" dirty="0"/>
              <a:t>Divider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4B8E3D3-ADE8-47D0-9F86-754E8D8FD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5292000"/>
            <a:ext cx="8280000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60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8EF86AFB-80B4-7D4D-532F-7099F8728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359999"/>
            <a:ext cx="8280000" cy="684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>
                <a:solidFill>
                  <a:schemeClr val="accent1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6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Descriptor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AU" noProof="0" dirty="0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pull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AU" noProof="0" dirty="0"/>
              <a:t>Caption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/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22931" y="14626"/>
            <a:ext cx="254496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 DESKTOP APP</a:t>
            </a:r>
          </a:p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enable full functionality of the template.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2931" y="1682950"/>
            <a:ext cx="632972" cy="215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794F5B-EA30-E8BC-73A1-564FC4C50BD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65813" y="635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2045AA-3D22-976C-AE5A-C2069F233B1E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5813" y="66421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7" r:id="rId2"/>
    <p:sldLayoutId id="2147483675" r:id="rId3"/>
    <p:sldLayoutId id="2147483676" r:id="rId4"/>
    <p:sldLayoutId id="2147483689" r:id="rId5"/>
    <p:sldLayoutId id="2147483673" r:id="rId6"/>
    <p:sldLayoutId id="2147483674" r:id="rId7"/>
    <p:sldLayoutId id="2147483678" r:id="rId8"/>
    <p:sldLayoutId id="2147483681" r:id="rId9"/>
    <p:sldLayoutId id="2147483662" r:id="rId10"/>
    <p:sldLayoutId id="2147483672" r:id="rId11"/>
    <p:sldLayoutId id="2147483677" r:id="rId12"/>
    <p:sldLayoutId id="2147483664" r:id="rId13"/>
    <p:sldLayoutId id="2147483696" r:id="rId14"/>
    <p:sldLayoutId id="2147483679" r:id="rId15"/>
    <p:sldLayoutId id="2147483687" r:id="rId16"/>
    <p:sldLayoutId id="2147483680" r:id="rId17"/>
    <p:sldLayoutId id="2147483695" r:id="rId18"/>
    <p:sldLayoutId id="2147483685" r:id="rId19"/>
    <p:sldLayoutId id="2147483686" r:id="rId20"/>
    <p:sldLayoutId id="2147483665" r:id="rId21"/>
    <p:sldLayoutId id="2147483666" r:id="rId22"/>
    <p:sldLayoutId id="2147483667" r:id="rId2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SW Government logo">
            <a:extLst>
              <a:ext uri="{FF2B5EF4-FFF2-40B4-BE49-F238E27FC236}">
                <a16:creationId xmlns:a16="http://schemas.microsoft.com/office/drawing/2014/main" id="{C03B3BBA-B5A3-4BE5-B8CA-01F7529EBF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0837" y="2401500"/>
            <a:ext cx="1890326" cy="205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B35155-A80D-CF38-89DD-089CCD945FC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65813" y="635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EA7CA-61D8-DFF7-8E56-5AEC5D1C184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5813" y="66421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18989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coss.org.au/wp-content/uploads/2022/05/Whos-who-and-what-do-they-do-recovering-from-emergencies-and-disasters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66C0CE-5149-4272-B098-4336C71D72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Exercise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1CCA3B-A8A6-4A95-B503-94DF057112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Spontaneous volunteering in emergencies</a:t>
            </a:r>
          </a:p>
          <a:p>
            <a:pPr lvl="1"/>
            <a:r>
              <a:rPr lang="en-US" dirty="0"/>
              <a:t>Date Month Year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305D3D-BC2C-4397-8263-41EAA05A97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D6EC8-A1FE-BD61-CE55-54AE001BE8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An exercise to explore engaging and coordinating spontaneous volunteers before, during and after an emergency</a:t>
            </a:r>
          </a:p>
        </p:txBody>
      </p:sp>
    </p:spTree>
    <p:extLst>
      <p:ext uri="{BB962C8B-B14F-4D97-AF65-F5344CB8AC3E}">
        <p14:creationId xmlns:p14="http://schemas.microsoft.com/office/powerpoint/2010/main" val="389838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5EF41D-48EF-1711-DF54-990B9B77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960000"/>
            <a:ext cx="10863057" cy="1224000"/>
          </a:xfrm>
        </p:spPr>
        <p:txBody>
          <a:bodyPr/>
          <a:lstStyle/>
          <a:p>
            <a:r>
              <a:rPr lang="en-AU" dirty="0"/>
              <a:t>Exercise scenario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D29FE-9349-A58C-D9A8-CC02192251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9998" y="5291999"/>
            <a:ext cx="9958283" cy="1206001"/>
          </a:xfrm>
        </p:spPr>
        <p:txBody>
          <a:bodyPr/>
          <a:lstStyle/>
          <a:p>
            <a:r>
              <a:rPr lang="en-AU" dirty="0"/>
              <a:t>This is an exercise, not a forecast. </a:t>
            </a:r>
          </a:p>
          <a:p>
            <a:r>
              <a:rPr lang="en-AU" dirty="0"/>
              <a:t>The information on these slides is to illustrate the scenario and should not be used for decision-making. Any images are historical and may be from another place.</a:t>
            </a:r>
          </a:p>
        </p:txBody>
      </p:sp>
    </p:spTree>
    <p:extLst>
      <p:ext uri="{BB962C8B-B14F-4D97-AF65-F5344CB8AC3E}">
        <p14:creationId xmlns:p14="http://schemas.microsoft.com/office/powerpoint/2010/main" val="959280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C0266-0E3F-FFC7-80AA-2FA81F0A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AA508-F143-E08F-454B-0FB2504D3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solidFill>
                  <a:schemeClr val="tx2"/>
                </a:solidFill>
              </a:rPr>
              <a:t>Copy from the scenario plan, e.g.,</a:t>
            </a:r>
          </a:p>
          <a:p>
            <a:pPr algn="l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It’s December. </a:t>
            </a:r>
          </a:p>
          <a:p>
            <a:pPr algn="l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TOWN has had seasonal rainfall, with a blustery storm two weeks ago. The past week has been hot and humid, with storms in the area, but not affecting the town. </a:t>
            </a:r>
          </a:p>
          <a:p>
            <a:pPr algn="l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dirty="0"/>
              <a:t>It's Friday in during school holidays and the tourist season is in full swing. The Bureau of Meteorology (BoM) has forecast unsettled weather for today and the next three days.</a:t>
            </a:r>
          </a:p>
          <a:p>
            <a:r>
              <a:rPr lang="en-AU" dirty="0"/>
              <a:t>Sunset is at 8.23pm and sunrise tomorrow at 6.14am.</a:t>
            </a:r>
          </a:p>
          <a:p>
            <a:r>
              <a:rPr lang="en-AU" dirty="0">
                <a:solidFill>
                  <a:schemeClr val="tx2"/>
                </a:solidFill>
              </a:rPr>
              <a:t>Include an image if possible – change the slide </a:t>
            </a:r>
            <a:r>
              <a:rPr lang="en-AU" u="sng" dirty="0">
                <a:solidFill>
                  <a:schemeClr val="tx2"/>
                </a:solidFill>
              </a:rPr>
              <a:t>layout</a:t>
            </a:r>
            <a:r>
              <a:rPr lang="en-AU" dirty="0">
                <a:solidFill>
                  <a:schemeClr val="tx2"/>
                </a:solidFill>
              </a:rPr>
              <a:t> to “image and pullout text” if you do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BC4C0-22E4-39D3-E4E6-849E70A063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1068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C0266-0E3F-FFC7-80AA-2FA81F0A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Warning - prepare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AA508-F143-E08F-454B-0FB2504D3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Copy from the scenario plan</a:t>
            </a:r>
          </a:p>
          <a:p>
            <a:r>
              <a:rPr lang="en-AU" dirty="0"/>
              <a:t>Include an image if possible – change the slide </a:t>
            </a:r>
            <a:r>
              <a:rPr lang="en-AU" u="sng" dirty="0"/>
              <a:t>layout</a:t>
            </a:r>
            <a:r>
              <a:rPr lang="en-AU" dirty="0"/>
              <a:t> to “image and pullout text” or “image with multi-content”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BC4C0-22E4-39D3-E4E6-849E70A063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938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8EA1F-F6A2-523E-2052-E9641166B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</p:spPr>
        <p:txBody>
          <a:bodyPr anchor="t">
            <a:normAutofit/>
          </a:bodyPr>
          <a:lstStyle/>
          <a:p>
            <a:r>
              <a:rPr lang="en-AU" dirty="0"/>
              <a:t>Morning tea</a:t>
            </a:r>
          </a:p>
        </p:txBody>
      </p:sp>
      <p:pic>
        <p:nvPicPr>
          <p:cNvPr id="9" name="Picture 8" descr="Red hot tea in a glass teacup">
            <a:extLst>
              <a:ext uri="{FF2B5EF4-FFF2-40B4-BE49-F238E27FC236}">
                <a16:creationId xmlns:a16="http://schemas.microsoft.com/office/drawing/2014/main" id="{383E996F-E255-F91C-5411-59419458D7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652" b="8992"/>
          <a:stretch/>
        </p:blipFill>
        <p:spPr>
          <a:xfrm>
            <a:off x="360000" y="1799999"/>
            <a:ext cx="11484000" cy="43200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FE10B-A0CA-A5C3-AFB3-A2ACB923CB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4000" y="6516000"/>
            <a:ext cx="720000" cy="180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0A01DC5-1685-4615-8240-15192985C6A2}" type="slidenum">
              <a:rPr lang="en-AU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6287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C0266-0E3F-FFC7-80AA-2FA81F0A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Aftermath and impact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AA508-F143-E08F-454B-0FB2504D3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Copy from the scenario plan</a:t>
            </a:r>
          </a:p>
          <a:p>
            <a:r>
              <a:rPr lang="en-AU" dirty="0"/>
              <a:t>Include an image if possible – change the slide </a:t>
            </a:r>
            <a:r>
              <a:rPr lang="en-AU" u="sng" dirty="0"/>
              <a:t>layout</a:t>
            </a:r>
            <a:r>
              <a:rPr lang="en-AU" dirty="0"/>
              <a:t> to “image and pullout text” or “image with multi-content”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BC4C0-22E4-39D3-E4E6-849E70A063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8126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C0266-0E3F-FFC7-80AA-2FA81F0A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Impact and immediate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AA508-F143-E08F-454B-0FB2504D3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Copy from the scenario plan</a:t>
            </a:r>
          </a:p>
          <a:p>
            <a:r>
              <a:rPr lang="en-AU" dirty="0"/>
              <a:t>Include an image if possible – change the slide </a:t>
            </a:r>
            <a:r>
              <a:rPr lang="en-AU" u="sng" dirty="0"/>
              <a:t>layout</a:t>
            </a:r>
            <a:r>
              <a:rPr lang="en-AU" dirty="0"/>
              <a:t> to “image and pullout text” or “image with multi-content”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BC4C0-22E4-39D3-E4E6-849E70A063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575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C0266-0E3F-FFC7-80AA-2FA81F0A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Recovery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AA508-F143-E08F-454B-0FB2504D3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Copy from the scenario plan</a:t>
            </a:r>
          </a:p>
          <a:p>
            <a:r>
              <a:rPr lang="en-AU" dirty="0"/>
              <a:t>Include an image if possible – change the slide </a:t>
            </a:r>
            <a:r>
              <a:rPr lang="en-AU" u="sng" dirty="0"/>
              <a:t>layout</a:t>
            </a:r>
            <a:r>
              <a:rPr lang="en-AU" dirty="0"/>
              <a:t> to “image and pullout text” or “image with multi-content”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BC4C0-22E4-39D3-E4E6-849E70A063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2876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C0266-0E3F-FFC7-80AA-2FA81F0A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AA508-F143-E08F-454B-0FB2504D3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dirty="0"/>
              <a:t>Please complete the feedback sheet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In your group, please identify: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Three things you discovered or surprised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Three things that work 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Three things you would do differently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Any questions you want answered before you leave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BC4C0-22E4-39D3-E4E6-849E70A063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6433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54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281CD9A-4197-F790-3AC2-5163A9D8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and pullout text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56304-9145-4E96-B0EE-BF222AF245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Pullout text</a:t>
            </a:r>
            <a:endParaRPr lang="en-AU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37EE54-0CB5-4FAB-88D3-BBE356B60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" r="3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40A2A-C9CA-CDE2-A3A6-A04E46B566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A28B2E-7C18-4F24-AA93-467BDF6A54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62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882AD1-EB00-44C4-91C4-895F292B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</a:t>
            </a:r>
            <a:br>
              <a:rPr lang="en-AU" dirty="0"/>
            </a:br>
            <a:r>
              <a:rPr lang="en-AU" dirty="0"/>
              <a:t>of Country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614B04-63BF-42AD-AD2E-E5927BC95F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AU" sz="1800" b="0" i="0" dirty="0">
                <a:solidFill>
                  <a:srgbClr val="22272B"/>
                </a:solidFill>
                <a:effectLst/>
              </a:rPr>
              <a:t>I acknowledge the Traditional Custodians of the lands that we are meeting here today. I pay my respects to Elders past, present and emerging and celebrate the diversity of Aboriginal peoples and their ongoing cultures and connections to the lands and waters of NSW. </a:t>
            </a:r>
          </a:p>
          <a:p>
            <a:pPr algn="l"/>
            <a:r>
              <a:rPr lang="en-AU" sz="1800" b="0" i="0" dirty="0">
                <a:solidFill>
                  <a:srgbClr val="22272B"/>
                </a:solidFill>
                <a:effectLst/>
              </a:rPr>
              <a:t>I also acknowledge and pay my respects to our Aboriginal and Torres Strait Islander people/colleagues joining us today.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AFCDC1F-462C-4CE9-18BF-BAC35C7DC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273771-A9C4-4ED6-1483-FEDDDF8F63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D2E57-FAEE-4DD9-AA26-6A2BF26727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2</a:t>
            </a:fld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98730B-A4F2-6C53-038E-4B475C2C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99999" y="4679999"/>
            <a:ext cx="6615089" cy="64800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1800" dirty="0"/>
              <a:t>Use this sample slide when hosting the presentation in person. Delete this note.</a:t>
            </a:r>
          </a:p>
        </p:txBody>
      </p:sp>
    </p:spTree>
    <p:extLst>
      <p:ext uri="{BB962C8B-B14F-4D97-AF65-F5344CB8AC3E}">
        <p14:creationId xmlns:p14="http://schemas.microsoft.com/office/powerpoint/2010/main" val="3405828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2ECF6AFB-49EA-463D-9902-A7CB1D4D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with multi-content</a:t>
            </a:r>
            <a:endParaRPr lang="en-AU" dirty="0"/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43450850-05AB-43CB-A5EE-B9A389F76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5" r="3675"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2D56EA-923E-9C48-B6DA-5A236F3321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D52D4-E865-EB0A-38F2-1182DDBC9D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 err="1"/>
              <a:t>Lesequis</a:t>
            </a:r>
            <a:r>
              <a:rPr lang="en-AU" dirty="0"/>
              <a:t> </a:t>
            </a:r>
            <a:r>
              <a:rPr lang="en-AU" dirty="0" err="1"/>
              <a:t>tibus</a:t>
            </a:r>
            <a:r>
              <a:rPr lang="en-AU" dirty="0"/>
              <a:t>, </a:t>
            </a:r>
            <a:r>
              <a:rPr lang="en-AU" dirty="0" err="1"/>
              <a:t>sam</a:t>
            </a:r>
            <a:r>
              <a:rPr lang="en-AU" dirty="0"/>
              <a:t> et </a:t>
            </a:r>
            <a:r>
              <a:rPr lang="en-AU" dirty="0" err="1"/>
              <a:t>laborendit</a:t>
            </a:r>
            <a:r>
              <a:rPr lang="en-AU" dirty="0"/>
              <a:t> ma </a:t>
            </a:r>
            <a:r>
              <a:rPr lang="en-AU" dirty="0" err="1"/>
              <a:t>velese</a:t>
            </a:r>
            <a:r>
              <a:rPr lang="en-AU" dirty="0"/>
              <a:t> </a:t>
            </a:r>
            <a:r>
              <a:rPr lang="en-AU" dirty="0" err="1"/>
              <a:t>doluptam</a:t>
            </a:r>
            <a:r>
              <a:rPr lang="en-AU" dirty="0"/>
              <a:t> fugit </a:t>
            </a:r>
            <a:r>
              <a:rPr lang="en-AU" dirty="0" err="1"/>
              <a:t>adignih</a:t>
            </a:r>
            <a:r>
              <a:rPr lang="en-AU" dirty="0"/>
              <a:t> </a:t>
            </a:r>
            <a:r>
              <a:rPr lang="en-AU" dirty="0" err="1"/>
              <a:t>itatisquid</a:t>
            </a:r>
            <a:r>
              <a:rPr lang="en-AU" dirty="0"/>
              <a:t> </a:t>
            </a:r>
            <a:r>
              <a:rPr lang="en-AU" dirty="0" err="1"/>
              <a:t>quiam</a:t>
            </a:r>
            <a:r>
              <a:rPr lang="en-AU" dirty="0"/>
              <a:t>, </a:t>
            </a:r>
            <a:r>
              <a:rPr lang="en-AU" dirty="0" err="1"/>
              <a:t>officil</a:t>
            </a:r>
            <a:r>
              <a:rPr lang="en-AU" dirty="0"/>
              <a:t> </a:t>
            </a:r>
            <a:r>
              <a:rPr lang="en-AU" dirty="0" err="1"/>
              <a:t>ipiendae</a:t>
            </a:r>
            <a:r>
              <a:rPr lang="en-AU" dirty="0"/>
              <a:t> es </a:t>
            </a:r>
            <a:r>
              <a:rPr lang="en-AU" dirty="0" err="1"/>
              <a:t>doluptati</a:t>
            </a:r>
            <a:r>
              <a:rPr lang="en-AU" dirty="0"/>
              <a:t> de </a:t>
            </a:r>
            <a:r>
              <a:rPr lang="en-AU" dirty="0" err="1"/>
              <a:t>pres</a:t>
            </a:r>
            <a:r>
              <a:rPr lang="en-AU" dirty="0"/>
              <a:t> </a:t>
            </a:r>
            <a:r>
              <a:rPr lang="en-AU" dirty="0" err="1"/>
              <a:t>ut</a:t>
            </a:r>
            <a:r>
              <a:rPr lang="en-AU" dirty="0"/>
              <a:t> </a:t>
            </a:r>
            <a:r>
              <a:rPr lang="en-AU" dirty="0" err="1"/>
              <a:t>landam</a:t>
            </a:r>
            <a:r>
              <a:rPr lang="en-AU" dirty="0"/>
              <a:t> </a:t>
            </a:r>
            <a:r>
              <a:rPr lang="en-AU" dirty="0" err="1"/>
              <a:t>quas</a:t>
            </a:r>
            <a:r>
              <a:rPr lang="en-AU" dirty="0"/>
              <a:t> </a:t>
            </a:r>
            <a:r>
              <a:rPr lang="en-AU" dirty="0" err="1"/>
              <a:t>inulpa</a:t>
            </a:r>
            <a:r>
              <a:rPr lang="en-AU" dirty="0"/>
              <a:t> </a:t>
            </a:r>
            <a:r>
              <a:rPr lang="en-AU" dirty="0" err="1"/>
              <a:t>apel</a:t>
            </a:r>
            <a:r>
              <a:rPr lang="en-AU" dirty="0"/>
              <a:t> il </a:t>
            </a:r>
            <a:r>
              <a:rPr lang="en-AU" dirty="0" err="1"/>
              <a:t>eiur</a:t>
            </a:r>
            <a:r>
              <a:rPr lang="en-AU" dirty="0"/>
              <a:t>, </a:t>
            </a:r>
            <a:r>
              <a:rPr lang="en-AU" dirty="0" err="1"/>
              <a:t>corempor</a:t>
            </a:r>
            <a:r>
              <a:rPr lang="en-AU" dirty="0"/>
              <a:t> </a:t>
            </a:r>
            <a:r>
              <a:rPr lang="en-AU" dirty="0" err="1"/>
              <a:t>aboria</a:t>
            </a:r>
            <a:r>
              <a:rPr lang="en-AU" dirty="0"/>
              <a:t> </a:t>
            </a:r>
            <a:r>
              <a:rPr lang="en-AU" dirty="0" err="1"/>
              <a:t>quidelenet</a:t>
            </a:r>
            <a:r>
              <a:rPr lang="en-AU" dirty="0"/>
              <a:t> od </a:t>
            </a:r>
            <a:r>
              <a:rPr lang="en-AU" dirty="0" err="1"/>
              <a:t>escia</a:t>
            </a:r>
            <a:r>
              <a:rPr lang="en-AU" dirty="0"/>
              <a:t> </a:t>
            </a:r>
            <a:r>
              <a:rPr lang="en-AU" dirty="0" err="1"/>
              <a:t>quame</a:t>
            </a:r>
            <a:r>
              <a:rPr lang="en-AU" dirty="0"/>
              <a:t> </a:t>
            </a:r>
            <a:r>
              <a:rPr lang="en-AU" dirty="0" err="1"/>
              <a:t>nonecab</a:t>
            </a:r>
            <a:r>
              <a:rPr lang="en-AU" dirty="0"/>
              <a:t> il </a:t>
            </a:r>
            <a:r>
              <a:rPr lang="en-AU" dirty="0" err="1"/>
              <a:t>ea</a:t>
            </a:r>
            <a:r>
              <a:rPr lang="en-AU" dirty="0"/>
              <a:t> </a:t>
            </a:r>
            <a:r>
              <a:rPr lang="en-AU" dirty="0" err="1"/>
              <a:t>doluptat</a:t>
            </a:r>
            <a:r>
              <a:rPr lang="en-AU" dirty="0"/>
              <a:t> </a:t>
            </a:r>
            <a:r>
              <a:rPr lang="en-AU" dirty="0" err="1"/>
              <a:t>at.Us</a:t>
            </a:r>
            <a:r>
              <a:rPr lang="en-AU" dirty="0"/>
              <a:t>, </a:t>
            </a:r>
            <a:r>
              <a:rPr lang="en-AU" dirty="0" err="1"/>
              <a:t>officae</a:t>
            </a:r>
            <a:r>
              <a:rPr lang="en-AU" dirty="0"/>
              <a:t> </a:t>
            </a:r>
            <a:r>
              <a:rPr lang="en-AU" dirty="0" err="1"/>
              <a:t>nonem</a:t>
            </a:r>
            <a:r>
              <a:rPr lang="en-AU" dirty="0"/>
              <a:t> </a:t>
            </a:r>
            <a:r>
              <a:rPr lang="en-AU" dirty="0" err="1"/>
              <a:t>voluptatio</a:t>
            </a:r>
            <a:r>
              <a:rPr lang="en-AU" dirty="0"/>
              <a:t> </a:t>
            </a:r>
            <a:r>
              <a:rPr lang="en-AU" dirty="0" err="1"/>
              <a:t>offici</a:t>
            </a:r>
            <a:r>
              <a:rPr lang="en-AU" dirty="0"/>
              <a:t> </a:t>
            </a:r>
            <a:r>
              <a:rPr lang="en-AU" dirty="0" err="1"/>
              <a:t>quam</a:t>
            </a:r>
            <a:r>
              <a:rPr lang="en-AU" dirty="0"/>
              <a:t> </a:t>
            </a:r>
            <a:r>
              <a:rPr lang="en-AU" dirty="0" err="1"/>
              <a:t>soluptae</a:t>
            </a:r>
            <a:r>
              <a:rPr lang="en-AU" dirty="0"/>
              <a:t> </a:t>
            </a:r>
            <a:r>
              <a:rPr lang="en-AU" dirty="0" err="1"/>
              <a:t>minctur</a:t>
            </a:r>
            <a:r>
              <a:rPr lang="en-AU" dirty="0"/>
              <a:t>, </a:t>
            </a:r>
            <a:r>
              <a:rPr lang="en-AU" dirty="0" err="1"/>
              <a:t>volore</a:t>
            </a:r>
            <a:r>
              <a:rPr lang="en-AU" dirty="0"/>
              <a:t> et </a:t>
            </a:r>
            <a:r>
              <a:rPr lang="en-AU" dirty="0" err="1"/>
              <a:t>eum</a:t>
            </a:r>
            <a:r>
              <a:rPr lang="en-AU" dirty="0"/>
              <a:t> rest, </a:t>
            </a:r>
            <a:r>
              <a:rPr lang="en-AU" dirty="0" err="1"/>
              <a:t>sitatur</a:t>
            </a:r>
            <a:r>
              <a:rPr lang="en-AU" dirty="0"/>
              <a:t>, </a:t>
            </a:r>
            <a:r>
              <a:rPr lang="en-AU" dirty="0" err="1"/>
              <a:t>voloriatio</a:t>
            </a:r>
            <a:r>
              <a:rPr lang="en-AU" dirty="0"/>
              <a:t> </a:t>
            </a:r>
            <a:r>
              <a:rPr lang="en-AU" dirty="0" err="1"/>
              <a:t>occulluptat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molupta</a:t>
            </a:r>
            <a:r>
              <a:rPr lang="en-AU" dirty="0"/>
              <a:t> </a:t>
            </a:r>
            <a:r>
              <a:rPr lang="en-AU" dirty="0" err="1"/>
              <a:t>ionsedi</a:t>
            </a:r>
            <a:r>
              <a:rPr lang="en-AU" dirty="0"/>
              <a:t> </a:t>
            </a:r>
            <a:r>
              <a:rPr lang="en-AU" dirty="0" err="1"/>
              <a:t>derit</a:t>
            </a:r>
            <a:r>
              <a:rPr lang="en-AU" dirty="0"/>
              <a:t> </a:t>
            </a:r>
            <a:r>
              <a:rPr lang="en-AU" dirty="0" err="1"/>
              <a:t>doloribus</a:t>
            </a:r>
            <a:r>
              <a:rPr lang="en-AU" dirty="0"/>
              <a:t> </a:t>
            </a:r>
            <a:r>
              <a:rPr lang="en-AU" dirty="0" err="1"/>
              <a:t>tet</a:t>
            </a:r>
            <a:r>
              <a:rPr lang="en-AU" dirty="0"/>
              <a:t> </a:t>
            </a:r>
            <a:r>
              <a:rPr lang="en-AU" dirty="0" err="1"/>
              <a:t>latempo</a:t>
            </a:r>
            <a:r>
              <a:rPr lang="en-AU" dirty="0"/>
              <a:t> </a:t>
            </a:r>
            <a:r>
              <a:rPr lang="en-AU" dirty="0" err="1"/>
              <a:t>rerspel</a:t>
            </a:r>
            <a:r>
              <a:rPr lang="en-AU" dirty="0"/>
              <a:t> ex es </a:t>
            </a:r>
            <a:r>
              <a:rPr lang="en-AU" dirty="0" err="1"/>
              <a:t>apicill</a:t>
            </a:r>
            <a:r>
              <a:rPr lang="en-AU" dirty="0"/>
              <a:t> estrum </a:t>
            </a:r>
            <a:r>
              <a:rPr lang="en-AU" dirty="0" err="1"/>
              <a:t>veria</a:t>
            </a:r>
            <a:r>
              <a:rPr lang="en-AU" dirty="0"/>
              <a:t> </a:t>
            </a:r>
            <a:r>
              <a:rPr lang="en-AU" dirty="0" err="1"/>
              <a:t>nonsed</a:t>
            </a:r>
            <a:r>
              <a:rPr lang="en-AU" dirty="0"/>
              <a:t> </a:t>
            </a:r>
            <a:r>
              <a:rPr lang="en-AU" dirty="0" err="1"/>
              <a:t>eum</a:t>
            </a:r>
            <a:r>
              <a:rPr lang="en-AU" dirty="0"/>
              <a:t> </a:t>
            </a:r>
            <a:r>
              <a:rPr lang="en-AU" dirty="0" err="1"/>
              <a:t>alique</a:t>
            </a:r>
            <a:r>
              <a:rPr lang="en-AU" dirty="0"/>
              <a:t> voles </a:t>
            </a:r>
            <a:r>
              <a:rPr lang="en-AU" dirty="0" err="1"/>
              <a:t>mossedi</a:t>
            </a:r>
            <a:r>
              <a:rPr lang="en-AU" dirty="0"/>
              <a:t> </a:t>
            </a:r>
            <a:r>
              <a:rPr lang="en-AU" dirty="0" err="1"/>
              <a:t>tasperia</a:t>
            </a:r>
            <a:r>
              <a:rPr lang="en-AU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51B8C-132B-49F6-9610-14E609099D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814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7F0F7-3F42-5DE8-CD71-9EAFE78B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598DB-AD38-2F06-59D0-A35DD0A630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3</a:t>
            </a:fld>
            <a:endParaRPr lang="en-AU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9501C39-EE13-F561-AE16-5D151013BA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56121"/>
              </p:ext>
            </p:extLst>
          </p:nvPr>
        </p:nvGraphicFramePr>
        <p:xfrm>
          <a:off x="360363" y="1800225"/>
          <a:ext cx="11483975" cy="431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322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C43EF3C-D527-610B-E884-7EB2954C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Housekeeping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E9966E-0809-E65E-0E40-93880A33E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Emergencies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Toilets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Mobile phones and other devices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Breaks and catering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58BF3-DFE0-4C2F-D555-1389FC87C5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873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5F1FC-5B6F-A4FC-455B-70A97ED0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Aim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CED0A-629E-277D-B457-8D8528E75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Aim</a:t>
            </a:r>
            <a:r>
              <a:rPr lang="en-AU" dirty="0"/>
              <a:t>:</a:t>
            </a:r>
          </a:p>
          <a:p>
            <a:r>
              <a:rPr lang="en-AU" dirty="0"/>
              <a:t>Copy from the approved concept document</a:t>
            </a:r>
          </a:p>
          <a:p>
            <a:r>
              <a:rPr lang="en-AU" dirty="0"/>
              <a:t>Objectives:</a:t>
            </a:r>
          </a:p>
          <a:p>
            <a:pPr marL="457200" indent="-457200">
              <a:buAutoNum type="arabicPeriod"/>
            </a:pPr>
            <a:r>
              <a:rPr lang="en-AU" dirty="0"/>
              <a:t>Copy from the approved concept document</a:t>
            </a:r>
          </a:p>
          <a:p>
            <a:pPr marL="457200" indent="-457200">
              <a:buAutoNum type="arabicPeriod"/>
            </a:pPr>
            <a:r>
              <a:rPr lang="en-AU" dirty="0"/>
              <a:t>Number two</a:t>
            </a:r>
          </a:p>
          <a:p>
            <a:pPr marL="457200" indent="-457200">
              <a:buAutoNum type="arabicPeriod"/>
            </a:pPr>
            <a:r>
              <a:rPr lang="en-AU" dirty="0"/>
              <a:t>And so 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F85C9-C865-AE42-A1AC-B4570B9766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490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8108B-6316-41B7-18FF-CD571D258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64D41-3F4F-DD31-E468-83B85F9F4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My name is … </a:t>
            </a:r>
          </a:p>
          <a:p>
            <a:r>
              <a:rPr lang="en-AU" dirty="0"/>
              <a:t>My day-to-day role is … </a:t>
            </a:r>
          </a:p>
          <a:p>
            <a:r>
              <a:rPr lang="en-AU" dirty="0"/>
              <a:t>My likely role in an emergency will be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EA549-52A6-4A9E-1E52-22C2DDB50E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999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AFBA-1E08-B12A-A960-0287B19A2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AU" dirty="0"/>
              <a:t>The local context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BDE265-B11E-CEC5-8D93-8ACFB95BF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Risks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List from higher to lower based on the community ERM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Flood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Severe storm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Bushfire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Transport accident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etc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10A48-0D50-A103-3CC5-73AB07030C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0A01DC5-1685-4615-8240-15192985C6A2}" type="slidenum">
              <a:rPr lang="en-AU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9494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755BF-7F26-E678-360E-05AB186A7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</p:spPr>
        <p:txBody>
          <a:bodyPr anchor="t">
            <a:normAutofit/>
          </a:bodyPr>
          <a:lstStyle/>
          <a:p>
            <a:r>
              <a:rPr lang="en-AU" dirty="0"/>
              <a:t>The local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A9990-01E6-C5C9-B9E1-0DAF1F7CB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>
            <a:normAutofit/>
          </a:bodyPr>
          <a:lstStyle/>
          <a:p>
            <a:r>
              <a:rPr lang="en-AU" b="1" dirty="0"/>
              <a:t>Community capacity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List ESOs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Talk with Council to add key community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Consider community services, places, business and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etc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89E13-A252-C1C1-9F7B-C231B9DD27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4000" y="6516000"/>
            <a:ext cx="720000" cy="180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0A01DC5-1685-4615-8240-15192985C6A2}" type="slidenum">
              <a:rPr lang="en-AU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0C2ED5-A3A6-3BF8-ACA6-793A776B4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40" y="1578109"/>
            <a:ext cx="5100439" cy="46809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C621A9-A0EE-DCB3-ADF7-AA29E932F129}"/>
              </a:ext>
            </a:extLst>
          </p:cNvPr>
          <p:cNvSpPr txBox="1"/>
          <p:nvPr/>
        </p:nvSpPr>
        <p:spPr>
          <a:xfrm flipH="1">
            <a:off x="568840" y="6021225"/>
            <a:ext cx="563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1600" b="1" dirty="0">
                <a:solidFill>
                  <a:prstClr val="black"/>
                </a:solidFill>
                <a:latin typeface="Calibri" panose="020F0502020204030204"/>
                <a:cs typeface="Calibri"/>
                <a:sym typeface="Arial"/>
                <a:hlinkClick r:id="rId3"/>
              </a:rPr>
              <a:t>Stakeholder Guide for Community Organisations (VCOSS 2022)</a:t>
            </a:r>
            <a:endParaRPr lang="en-AU" sz="1600" b="1" dirty="0">
              <a:solidFill>
                <a:prstClr val="black"/>
              </a:solidFill>
              <a:latin typeface="Calibri" panose="020F0502020204030204"/>
              <a:cs typeface="Calibri"/>
              <a:sym typeface="Arial"/>
            </a:endParaRPr>
          </a:p>
          <a:p>
            <a:pPr lvl="0"/>
            <a:r>
              <a:rPr lang="en-AU" sz="1600" i="1" dirty="0">
                <a:solidFill>
                  <a:srgbClr val="232E3F"/>
                </a:solidFill>
                <a:latin typeface="Calibri"/>
                <a:cs typeface="Calibri"/>
                <a:sym typeface="Arial"/>
              </a:rPr>
              <a:t>Diagram 5 – Community Profile (P15)</a:t>
            </a:r>
          </a:p>
        </p:txBody>
      </p:sp>
    </p:spTree>
    <p:extLst>
      <p:ext uri="{BB962C8B-B14F-4D97-AF65-F5344CB8AC3E}">
        <p14:creationId xmlns:p14="http://schemas.microsoft.com/office/powerpoint/2010/main" val="2586273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57E1-FE94-BAE2-7EDD-0518F68C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EM arrangements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888E4-90FA-89C8-7A47-AE2EB3833D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4"/>
            <a:ext cx="6407997" cy="4571699"/>
          </a:xfrm>
        </p:spPr>
        <p:txBody>
          <a:bodyPr/>
          <a:lstStyle/>
          <a:p>
            <a:r>
              <a:rPr lang="en-AU" dirty="0"/>
              <a:t>Principles: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/>
              <a:t>Comprehensive approach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/>
              <a:t>All-hazards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/>
              <a:t>All-agencies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/>
              <a:t>Local capability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/>
              <a:t>Community and stakeholder engagement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CA16ACA-4BA9-CD88-07BD-78B68DFC9F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940" b="1940"/>
          <a:stretch/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9780F-99A4-2A03-A17F-3A68551AA3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636140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NSWGOV Corporate Red04 Sept 2022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22272B"/>
      </a:hlink>
      <a:folHlink>
        <a:srgbClr val="22272B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t" anchorCtr="0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4" id="{A9442CE9-87F9-42A7-8C5D-8D58B0DCFE30}" vid="{6B20901F-88EC-4CAD-B521-410A93FBFB7F}"/>
    </a:ext>
  </a:extLst>
</a:theme>
</file>

<file path=ppt/theme/theme2.xml><?xml version="1.0" encoding="utf-8"?>
<a:theme xmlns:a="http://schemas.openxmlformats.org/drawingml/2006/main" name="Placeholder">
  <a:themeElements>
    <a:clrScheme name="NSWGOV Corporate Red04 Sept 2022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22272B"/>
      </a:hlink>
      <a:folHlink>
        <a:srgbClr val="22272B"/>
      </a:folHlink>
    </a:clrScheme>
    <a:fontScheme name="NSWCC PPT Sept 2022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0" tIns="0" rIns="0" bIns="0" rtlCol="0" anchor="t" anchorCtr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4" id="{A9442CE9-87F9-42A7-8C5D-8D58B0DCFE30}" vid="{9CFA4899-32EA-4BE4-B0B6-ED3529DF15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D3AF1DCC2BF640825E7CC1BF6865F7" ma:contentTypeVersion="5" ma:contentTypeDescription="Create a new document." ma:contentTypeScope="" ma:versionID="e869e0deeef028745c3923f5a6676970">
  <xsd:schema xmlns:xsd="http://www.w3.org/2001/XMLSchema" xmlns:xs="http://www.w3.org/2001/XMLSchema" xmlns:p="http://schemas.microsoft.com/office/2006/metadata/properties" xmlns:ns2="724041da-707d-402f-a8e3-b4bd43656748" xmlns:ns3="793d726d-6592-47a0-a25d-beacc6f6b944" targetNamespace="http://schemas.microsoft.com/office/2006/metadata/properties" ma:root="true" ma:fieldsID="ef33f621f06158d2ef9ee2e2e26b8a5a" ns2:_="" ns3:_="">
    <xsd:import namespace="724041da-707d-402f-a8e3-b4bd43656748"/>
    <xsd:import namespace="793d726d-6592-47a0-a25d-beacc6f6b9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041da-707d-402f-a8e3-b4bd436567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d726d-6592-47a0-a25d-beacc6f6b94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5B4D27-9586-49E6-ACC0-B59F14E34E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4041da-707d-402f-a8e3-b4bd43656748"/>
    <ds:schemaRef ds:uri="793d726d-6592-47a0-a25d-beacc6f6b9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18CA06-5FE2-4AF2-88EB-2B9E8B6741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85FD21-A505-45BD-8958-AB0224894CD5}">
  <ds:schemaRefs>
    <ds:schemaRef ds:uri="http://schemas.microsoft.com/office/2006/metadata/properties"/>
    <ds:schemaRef ds:uri="http://schemas.microsoft.com/office/infopath/2007/PartnerControls"/>
    <ds:schemaRef ds:uri="9f0ac7ce-5f57-4ea0-9af7-01d4f3f1ccae"/>
    <ds:schemaRef ds:uri="0e5ca2ac-52ac-4627-b7a1-c043944a681f"/>
    <ds:schemaRef ds:uri="3cac7232-afbd-4e06-9069-63b8e119d1ac"/>
    <ds:schemaRef ds:uri="41eaff54-5354-4602-9c88-633d50efcc9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nswgov_powerpoint_corporate_feb23</Template>
  <TotalTime>145</TotalTime>
  <Words>714</Words>
  <Application>Microsoft Office PowerPoint</Application>
  <PresentationFormat>Widescreen</PresentationFormat>
  <Paragraphs>113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NSWG Corporate</vt:lpstr>
      <vt:lpstr>Placeholder</vt:lpstr>
      <vt:lpstr>Exercise NAME</vt:lpstr>
      <vt:lpstr>Acknowledgement of Country</vt:lpstr>
      <vt:lpstr>Agenda</vt:lpstr>
      <vt:lpstr>Housekeeping</vt:lpstr>
      <vt:lpstr>Aim and objectives</vt:lpstr>
      <vt:lpstr>Introductions</vt:lpstr>
      <vt:lpstr>The local context</vt:lpstr>
      <vt:lpstr>The local context</vt:lpstr>
      <vt:lpstr>EM arrangements</vt:lpstr>
      <vt:lpstr>Exercise scenario</vt:lpstr>
      <vt:lpstr>Background</vt:lpstr>
      <vt:lpstr>Warning - prepare</vt:lpstr>
      <vt:lpstr>Morning tea</vt:lpstr>
      <vt:lpstr>Aftermath and impact assessment</vt:lpstr>
      <vt:lpstr>Impact and immediate response</vt:lpstr>
      <vt:lpstr>Recovery </vt:lpstr>
      <vt:lpstr>Review </vt:lpstr>
      <vt:lpstr>PowerPoint Presentation</vt:lpstr>
      <vt:lpstr>Image and pullout text</vt:lpstr>
      <vt:lpstr>Image with multi-content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Overview</dc:title>
  <dc:creator>Rick Stone</dc:creator>
  <cp:lastModifiedBy>Rick Stone</cp:lastModifiedBy>
  <cp:revision>4</cp:revision>
  <dcterms:created xsi:type="dcterms:W3CDTF">2023-07-05T22:37:29Z</dcterms:created>
  <dcterms:modified xsi:type="dcterms:W3CDTF">2023-09-11T01:24:17Z</dcterms:modified>
  <cp:version>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0x01010078D3AF1DCC2BF640825E7CC1BF6865F7</vt:lpwstr>
  </property>
  <property fmtid="{D5CDD505-2E9C-101B-9397-08002B2CF9AE}" pid="3" name="MediaServiceImageTags">
    <vt:lpwstr/>
  </property>
  <property fmtid="{D5CDD505-2E9C-101B-9397-08002B2CF9AE}" pid="4" name="MSIP_Label_a6214476-0a12-4e5a-9f69-27718960d391_Enabled">
    <vt:lpwstr>true</vt:lpwstr>
  </property>
  <property fmtid="{D5CDD505-2E9C-101B-9397-08002B2CF9AE}" pid="5" name="MSIP_Label_a6214476-0a12-4e5a-9f69-27718960d391_SetDate">
    <vt:lpwstr>2023-07-25T23:43:28Z</vt:lpwstr>
  </property>
  <property fmtid="{D5CDD505-2E9C-101B-9397-08002B2CF9AE}" pid="6" name="MSIP_Label_a6214476-0a12-4e5a-9f69-27718960d391_Method">
    <vt:lpwstr>Standard</vt:lpwstr>
  </property>
  <property fmtid="{D5CDD505-2E9C-101B-9397-08002B2CF9AE}" pid="7" name="MSIP_Label_a6214476-0a12-4e5a-9f69-27718960d391_Name">
    <vt:lpwstr>OFFICIAL</vt:lpwstr>
  </property>
  <property fmtid="{D5CDD505-2E9C-101B-9397-08002B2CF9AE}" pid="8" name="MSIP_Label_a6214476-0a12-4e5a-9f69-27718960d391_SiteId">
    <vt:lpwstr>1ef97a68-e8ab-44ed-a16d-b579fe2d7cd8</vt:lpwstr>
  </property>
  <property fmtid="{D5CDD505-2E9C-101B-9397-08002B2CF9AE}" pid="9" name="MSIP_Label_a6214476-0a12-4e5a-9f69-27718960d391_ActionId">
    <vt:lpwstr>9af77217-071b-4ca7-b5e3-f191f57e03c8</vt:lpwstr>
  </property>
  <property fmtid="{D5CDD505-2E9C-101B-9397-08002B2CF9AE}" pid="10" name="MSIP_Label_a6214476-0a12-4e5a-9f69-27718960d391_ContentBits">
    <vt:lpwstr>3</vt:lpwstr>
  </property>
  <property fmtid="{D5CDD505-2E9C-101B-9397-08002B2CF9AE}" pid="11" name="ClassificationContentMarkingFooterLocations">
    <vt:lpwstr>NSWG Corporate:10\Placeholder:5</vt:lpwstr>
  </property>
  <property fmtid="{D5CDD505-2E9C-101B-9397-08002B2CF9AE}" pid="12" name="ClassificationContentMarkingFooterText">
    <vt:lpwstr>OFFICIAL</vt:lpwstr>
  </property>
  <property fmtid="{D5CDD505-2E9C-101B-9397-08002B2CF9AE}" pid="13" name="ClassificationContentMarkingHeaderLocations">
    <vt:lpwstr>NSWG Corporate:7\Placeholder:4</vt:lpwstr>
  </property>
  <property fmtid="{D5CDD505-2E9C-101B-9397-08002B2CF9AE}" pid="14" name="ClassificationContentMarkingHeaderText">
    <vt:lpwstr>OFFICIAL</vt:lpwstr>
  </property>
</Properties>
</file>