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2" r:id="rId5"/>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2192000" cy="6858000"/>
  <p:notesSz cx="6858000" cy="9144000"/>
  <p:embeddedFontLst>
    <p:embeddedFont>
      <p:font typeface="Public Sans" pitchFamily="2" charset="0"/>
      <p:regular r:id="rId21"/>
      <p:bold r:id="rId22"/>
      <p:italic r:id="rId23"/>
      <p:boldItalic r:id="rId24"/>
    </p:embeddedFont>
    <p:embeddedFont>
      <p:font typeface="Public Sans Light" pitchFamily="2" charset="0"/>
      <p:regular r:id="rId25"/>
      <p:bold r:id="rId26"/>
      <p:italic r:id="rId27"/>
      <p:boldItalic r:id="rId28"/>
    </p:embeddedFont>
    <p:embeddedFont>
      <p:font typeface="Public Sans SemiBold" pitchFamily="2"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tLWErN5AaIdXAnoFbyCG7uyE3x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6382AC-14D7-90E1-4FA5-46CFC2988845}" name="Ryan Clarkstone" initials="RC" userId="S::Ryan@emertrix.io::f3afc8a6-83b9-4980-9a9e-2aa4cf3ae41c" providerId="AD"/>
  <p188:author id="{7FF318CA-C68E-CC27-0AFE-4796DFAD5848}" name="Lady Fraser" initials="LF" userId="S::lady.fraser@premiersdepartment.nsw.gov.au::290cf372-23d8-433c-b0e4-430cbac06a8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D1FA3-7881-A43D-1CF8-F7C073B7D198}" v="8" dt="2024-12-20T06:04:53.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0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microsoft.com/office/2018/10/relationships/authors" Target="authors.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dy Fraser" userId="S::lady.fraser@premiersdepartment.nsw.gov.au::290cf372-23d8-433c-b0e4-430cbac06a85" providerId="AD" clId="Web-{8C5D1FA3-7881-A43D-1CF8-F7C073B7D198}"/>
    <pc:docChg chg="mod modSld">
      <pc:chgData name="Lady Fraser" userId="S::lady.fraser@premiersdepartment.nsw.gov.au::290cf372-23d8-433c-b0e4-430cbac06a85" providerId="AD" clId="Web-{8C5D1FA3-7881-A43D-1CF8-F7C073B7D198}" dt="2024-12-20T06:04:53.027" v="6" actId="20577"/>
      <pc:docMkLst>
        <pc:docMk/>
      </pc:docMkLst>
      <pc:sldChg chg="modSp">
        <pc:chgData name="Lady Fraser" userId="S::lady.fraser@premiersdepartment.nsw.gov.au::290cf372-23d8-433c-b0e4-430cbac06a85" providerId="AD" clId="Web-{8C5D1FA3-7881-A43D-1CF8-F7C073B7D198}" dt="2024-12-20T06:04:53.027" v="6" actId="20577"/>
        <pc:sldMkLst>
          <pc:docMk/>
          <pc:sldMk cId="0" sldId="256"/>
        </pc:sldMkLst>
        <pc:spChg chg="mod">
          <ac:chgData name="Lady Fraser" userId="S::lady.fraser@premiersdepartment.nsw.gov.au::290cf372-23d8-433c-b0e4-430cbac06a85" providerId="AD" clId="Web-{8C5D1FA3-7881-A43D-1CF8-F7C073B7D198}" dt="2024-12-20T06:04:53.027" v="6" actId="20577"/>
          <ac:spMkLst>
            <pc:docMk/>
            <pc:sldMk cId="0" sldId="256"/>
            <ac:spMk id="18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1pPr>
            <a:lvl2pPr marL="914400" marR="0" lvl="1"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2pPr>
            <a:lvl3pPr marL="1371600" marR="0" lvl="2"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3pPr>
            <a:lvl4pPr marL="1828800" marR="0" lvl="3"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4pPr>
            <a:lvl5pPr marL="2286000" marR="0" lvl="4"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a:solidFill>
                  <a:schemeClr val="dk1"/>
                </a:solidFill>
                <a:latin typeface="Public Sans"/>
                <a:ea typeface="Public Sans"/>
                <a:cs typeface="Public Sans"/>
                <a:sym typeface="Public Sans"/>
              </a:rPr>
              <a:t>‹#›</a:t>
            </a:fld>
            <a:endParaRPr sz="1200" b="0" i="0" u="none" strike="noStrike" cap="none">
              <a:solidFill>
                <a:schemeClr val="dk1"/>
              </a:solidFill>
              <a:latin typeface="Public Sans"/>
              <a:ea typeface="Public Sans"/>
              <a:cs typeface="Public Sans"/>
              <a:sym typeface="Public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1669e174cb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31669e174c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1669e174c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31669e174c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1669e174cb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31669e174cb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6680e920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16680e920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1">
  <p:cSld name="Cover 1">
    <p:spTree>
      <p:nvGrpSpPr>
        <p:cNvPr id="1" name="Shape 18"/>
        <p:cNvGrpSpPr/>
        <p:nvPr/>
      </p:nvGrpSpPr>
      <p:grpSpPr>
        <a:xfrm>
          <a:off x="0" y="0"/>
          <a:ext cx="0" cy="0"/>
          <a:chOff x="0" y="0"/>
          <a:chExt cx="0" cy="0"/>
        </a:xfrm>
      </p:grpSpPr>
      <p:sp>
        <p:nvSpPr>
          <p:cNvPr id="19" name="Google Shape;19;p22"/>
          <p:cNvSpPr/>
          <p:nvPr/>
        </p:nvSpPr>
        <p:spPr>
          <a:xfrm>
            <a:off x="0" y="0"/>
            <a:ext cx="12192001" cy="4032000"/>
          </a:xfrm>
          <a:prstGeom prst="rect">
            <a:avLst/>
          </a:prstGeom>
          <a:solidFill>
            <a:schemeClr val="accen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20" name="Google Shape;20;p22"/>
          <p:cNvSpPr txBox="1">
            <a:spLocks noGrp="1"/>
          </p:cNvSpPr>
          <p:nvPr>
            <p:ph type="ctrTitle"/>
          </p:nvPr>
        </p:nvSpPr>
        <p:spPr>
          <a:xfrm>
            <a:off x="359999" y="360001"/>
            <a:ext cx="11448001" cy="13497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ublic Sans"/>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1" name="Google Shape;21;p22"/>
          <p:cNvCxnSpPr/>
          <p:nvPr/>
        </p:nvCxnSpPr>
        <p:spPr>
          <a:xfrm>
            <a:off x="360000" y="2304000"/>
            <a:ext cx="8532000" cy="0"/>
          </a:xfrm>
          <a:prstGeom prst="straightConnector1">
            <a:avLst/>
          </a:prstGeom>
          <a:noFill/>
          <a:ln w="9525" cap="flat" cmpd="sng">
            <a:solidFill>
              <a:schemeClr val="lt1"/>
            </a:solidFill>
            <a:prstDash val="solid"/>
            <a:miter lim="800000"/>
            <a:headEnd type="none" w="sm" len="sm"/>
            <a:tailEnd type="none" w="sm" len="sm"/>
          </a:ln>
        </p:spPr>
      </p:cxnSp>
      <p:sp>
        <p:nvSpPr>
          <p:cNvPr id="22" name="Google Shape;22;p22"/>
          <p:cNvSpPr txBox="1">
            <a:spLocks noGrp="1"/>
          </p:cNvSpPr>
          <p:nvPr>
            <p:ph type="body" idx="1"/>
          </p:nvPr>
        </p:nvSpPr>
        <p:spPr>
          <a:xfrm>
            <a:off x="359999" y="2448000"/>
            <a:ext cx="8531999" cy="790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sz="1800" b="0">
                <a:solidFill>
                  <a:schemeClr val="l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lt1"/>
              </a:buClr>
              <a:buSzPts val="1800"/>
              <a:buNone/>
              <a:defRPr sz="1800" b="0">
                <a:solidFill>
                  <a:schemeClr val="l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 name="Google Shape;23;p22"/>
          <p:cNvCxnSpPr/>
          <p:nvPr/>
        </p:nvCxnSpPr>
        <p:spPr>
          <a:xfrm>
            <a:off x="9072000" y="2304000"/>
            <a:ext cx="2736000" cy="0"/>
          </a:xfrm>
          <a:prstGeom prst="straightConnector1">
            <a:avLst/>
          </a:prstGeom>
          <a:noFill/>
          <a:ln w="9525" cap="flat" cmpd="sng">
            <a:solidFill>
              <a:schemeClr val="lt1"/>
            </a:solidFill>
            <a:prstDash val="solid"/>
            <a:miter lim="800000"/>
            <a:headEnd type="none" w="sm" len="sm"/>
            <a:tailEnd type="none" w="sm" len="sm"/>
          </a:ln>
        </p:spPr>
      </p:cxnSp>
      <p:sp>
        <p:nvSpPr>
          <p:cNvPr id="24" name="Google Shape;24;p22"/>
          <p:cNvSpPr txBox="1">
            <a:spLocks noGrp="1"/>
          </p:cNvSpPr>
          <p:nvPr>
            <p:ph type="body" idx="2"/>
          </p:nvPr>
        </p:nvSpPr>
        <p:spPr>
          <a:xfrm>
            <a:off x="9072000" y="2448000"/>
            <a:ext cx="2736000" cy="790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sz="1800" b="0">
                <a:solidFill>
                  <a:schemeClr val="l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lt1"/>
              </a:buClr>
              <a:buSzPts val="1800"/>
              <a:buNone/>
              <a:defRPr sz="1800" b="0">
                <a:solidFill>
                  <a:schemeClr val="l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2"/>
          <p:cNvSpPr/>
          <p:nvPr/>
        </p:nvSpPr>
        <p:spPr>
          <a:xfrm>
            <a:off x="0" y="4032000"/>
            <a:ext cx="12192001" cy="1114425"/>
          </a:xfrm>
          <a:prstGeom prst="rect">
            <a:avLst/>
          </a:prstGeom>
          <a:solidFill>
            <a:schemeClr val="dk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3"/>
              </a:solidFill>
              <a:latin typeface="Public Sans Light"/>
              <a:ea typeface="Public Sans Light"/>
              <a:cs typeface="Public Sans Light"/>
              <a:sym typeface="Public Sans Light"/>
            </a:endParaRPr>
          </a:p>
        </p:txBody>
      </p:sp>
      <p:sp>
        <p:nvSpPr>
          <p:cNvPr id="26" name="Google Shape;26;p22"/>
          <p:cNvSpPr txBox="1">
            <a:spLocks noGrp="1"/>
          </p:cNvSpPr>
          <p:nvPr>
            <p:ph type="body" idx="3"/>
          </p:nvPr>
        </p:nvSpPr>
        <p:spPr>
          <a:xfrm>
            <a:off x="359999" y="5747125"/>
            <a:ext cx="8531999" cy="684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22" descr="NSW Government logo"/>
          <p:cNvPicPr preferRelativeResize="0"/>
          <p:nvPr/>
        </p:nvPicPr>
        <p:blipFill rotWithShape="1">
          <a:blip r:embed="rId2">
            <a:alphaModFix/>
          </a:blip>
          <a:srcRect/>
          <a:stretch/>
        </p:blipFill>
        <p:spPr>
          <a:xfrm>
            <a:off x="11221200" y="5745600"/>
            <a:ext cx="630000" cy="685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s 2">
  <p:cSld name="Contents 2">
    <p:spTree>
      <p:nvGrpSpPr>
        <p:cNvPr id="1" name="Shape 81"/>
        <p:cNvGrpSpPr/>
        <p:nvPr/>
      </p:nvGrpSpPr>
      <p:grpSpPr>
        <a:xfrm>
          <a:off x="0" y="0"/>
          <a:ext cx="0" cy="0"/>
          <a:chOff x="0" y="0"/>
          <a:chExt cx="0" cy="0"/>
        </a:xfrm>
      </p:grpSpPr>
      <p:sp>
        <p:nvSpPr>
          <p:cNvPr id="82" name="Google Shape;82;p3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3" name="Google Shape;83;p33"/>
          <p:cNvCxnSpPr/>
          <p:nvPr/>
        </p:nvCxnSpPr>
        <p:spPr>
          <a:xfrm>
            <a:off x="360000" y="1548000"/>
            <a:ext cx="11484000" cy="0"/>
          </a:xfrm>
          <a:prstGeom prst="straightConnector1">
            <a:avLst/>
          </a:prstGeom>
          <a:noFill/>
          <a:ln w="9525" cap="flat" cmpd="sng">
            <a:solidFill>
              <a:schemeClr val="accent1"/>
            </a:solidFill>
            <a:prstDash val="solid"/>
            <a:miter lim="800000"/>
            <a:headEnd type="none" w="sm" len="sm"/>
            <a:tailEnd type="none" w="sm" len="sm"/>
          </a:ln>
        </p:spPr>
      </p:cxnSp>
      <p:sp>
        <p:nvSpPr>
          <p:cNvPr id="84" name="Google Shape;84;p3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chemeClr val="accent4"/>
        </a:solidFill>
        <a:effectLst/>
      </p:bgPr>
    </p:bg>
    <p:spTree>
      <p:nvGrpSpPr>
        <p:cNvPr id="1" name="Shape 85"/>
        <p:cNvGrpSpPr/>
        <p:nvPr/>
      </p:nvGrpSpPr>
      <p:grpSpPr>
        <a:xfrm>
          <a:off x="0" y="0"/>
          <a:ext cx="0" cy="0"/>
          <a:chOff x="0" y="0"/>
          <a:chExt cx="0" cy="0"/>
        </a:xfrm>
      </p:grpSpPr>
      <p:cxnSp>
        <p:nvCxnSpPr>
          <p:cNvPr id="86" name="Google Shape;86;p34"/>
          <p:cNvCxnSpPr/>
          <p:nvPr/>
        </p:nvCxnSpPr>
        <p:spPr>
          <a:xfrm>
            <a:off x="360000" y="360000"/>
            <a:ext cx="0" cy="6192000"/>
          </a:xfrm>
          <a:prstGeom prst="straightConnector1">
            <a:avLst/>
          </a:prstGeom>
          <a:noFill/>
          <a:ln w="9525" cap="flat" cmpd="sng">
            <a:solidFill>
              <a:schemeClr val="accent1"/>
            </a:solidFill>
            <a:prstDash val="solid"/>
            <a:miter lim="800000"/>
            <a:headEnd type="none" w="sm" len="sm"/>
            <a:tailEnd type="none" w="sm" len="sm"/>
          </a:ln>
        </p:spPr>
      </p:cxnSp>
      <p:sp>
        <p:nvSpPr>
          <p:cNvPr id="87" name="Google Shape;87;p34"/>
          <p:cNvSpPr txBox="1">
            <a:spLocks noGrp="1"/>
          </p:cNvSpPr>
          <p:nvPr>
            <p:ph type="body" idx="1"/>
          </p:nvPr>
        </p:nvSpPr>
        <p:spPr>
          <a:xfrm>
            <a:off x="540000" y="359999"/>
            <a:ext cx="8280000" cy="68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4"/>
          <p:cNvSpPr txBox="1">
            <a:spLocks noGrp="1"/>
          </p:cNvSpPr>
          <p:nvPr>
            <p:ph type="ctrTitle"/>
          </p:nvPr>
        </p:nvSpPr>
        <p:spPr>
          <a:xfrm>
            <a:off x="540000" y="4320000"/>
            <a:ext cx="10080000" cy="122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800"/>
              <a:buFont typeface="Public Sans"/>
              <a:buNone/>
              <a:defRPr sz="4800">
                <a:solidFill>
                  <a:schemeClr val="accent1"/>
                </a:solidFill>
                <a:latin typeface="Public Sans"/>
                <a:ea typeface="Public Sans"/>
                <a:cs typeface="Public Sans"/>
                <a:sym typeface="Public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body" idx="2"/>
          </p:nvPr>
        </p:nvSpPr>
        <p:spPr>
          <a:xfrm>
            <a:off x="540000" y="5760000"/>
            <a:ext cx="10079997" cy="7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2000"/>
              <a:buNone/>
              <a:defRPr sz="2000">
                <a:solidFill>
                  <a:schemeClr val="accent1"/>
                </a:solidFill>
                <a:latin typeface="Public Sans"/>
                <a:ea typeface="Public Sans"/>
                <a:cs typeface="Public Sans"/>
                <a:sym typeface="Public Sans"/>
              </a:defRPr>
            </a:lvl1pPr>
            <a:lvl2pPr marL="914400" lvl="1" indent="-228600" algn="l">
              <a:lnSpc>
                <a:spcPct val="100000"/>
              </a:lnSpc>
              <a:spcBef>
                <a:spcPts val="1200"/>
              </a:spcBef>
              <a:spcAft>
                <a:spcPts val="0"/>
              </a:spcAft>
              <a:buClr>
                <a:schemeClr val="lt1"/>
              </a:buClr>
              <a:buSzPts val="2000"/>
              <a:buNone/>
              <a:defRPr sz="2000">
                <a:solidFill>
                  <a:schemeClr val="lt1"/>
                </a:solidFill>
              </a:defRPr>
            </a:lvl2pPr>
            <a:lvl3pPr marL="1371600" lvl="2" indent="-228600" algn="l">
              <a:lnSpc>
                <a:spcPct val="100000"/>
              </a:lnSpc>
              <a:spcBef>
                <a:spcPts val="60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4"/>
          <p:cNvSpPr txBox="1">
            <a:spLocks noGrp="1"/>
          </p:cNvSpPr>
          <p:nvPr>
            <p:ph type="body" idx="3"/>
          </p:nvPr>
        </p:nvSpPr>
        <p:spPr>
          <a:xfrm>
            <a:off x="540000" y="1368311"/>
            <a:ext cx="2880000" cy="288000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accent1"/>
              </a:buClr>
              <a:buSzPts val="19000"/>
              <a:buNone/>
              <a:defRPr sz="19000">
                <a:solidFill>
                  <a:schemeClr val="accent1"/>
                </a:solidFill>
                <a:latin typeface="Public Sans Light"/>
                <a:ea typeface="Public Sans Light"/>
                <a:cs typeface="Public Sans Light"/>
                <a:sym typeface="Public Sans Light"/>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quote">
  <p:cSld name="Large quote">
    <p:spTree>
      <p:nvGrpSpPr>
        <p:cNvPr id="1" name="Shape 91"/>
        <p:cNvGrpSpPr/>
        <p:nvPr/>
      </p:nvGrpSpPr>
      <p:grpSpPr>
        <a:xfrm>
          <a:off x="0" y="0"/>
          <a:ext cx="0" cy="0"/>
          <a:chOff x="0" y="0"/>
          <a:chExt cx="0" cy="0"/>
        </a:xfrm>
      </p:grpSpPr>
      <p:sp>
        <p:nvSpPr>
          <p:cNvPr id="92" name="Google Shape;92;p35"/>
          <p:cNvSpPr txBox="1">
            <a:spLocks noGrp="1"/>
          </p:cNvSpPr>
          <p:nvPr>
            <p:ph type="title"/>
          </p:nvPr>
        </p:nvSpPr>
        <p:spPr>
          <a:xfrm>
            <a:off x="360000" y="359998"/>
            <a:ext cx="2520000" cy="597600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Font typeface="Public Sans"/>
              <a:buNone/>
              <a:defRPr sz="1800">
                <a:latin typeface="Public Sans"/>
                <a:ea typeface="Public Sans"/>
                <a:cs typeface="Public Sans"/>
                <a:sym typeface="Public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3" name="Google Shape;93;p35"/>
          <p:cNvCxnSpPr/>
          <p:nvPr/>
        </p:nvCxnSpPr>
        <p:spPr>
          <a:xfrm>
            <a:off x="3096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94" name="Google Shape;94;p35"/>
          <p:cNvSpPr txBox="1">
            <a:spLocks noGrp="1"/>
          </p:cNvSpPr>
          <p:nvPr>
            <p:ph type="body" idx="1"/>
          </p:nvPr>
        </p:nvSpPr>
        <p:spPr>
          <a:xfrm>
            <a:off x="3312002" y="360000"/>
            <a:ext cx="7560000" cy="59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600"/>
              <a:buNone/>
              <a:defRPr sz="3600"/>
            </a:lvl1pPr>
            <a:lvl2pPr marL="914400" lvl="1" indent="-228600" algn="l">
              <a:lnSpc>
                <a:spcPct val="100000"/>
              </a:lnSpc>
              <a:spcBef>
                <a:spcPts val="1200"/>
              </a:spcBef>
              <a:spcAft>
                <a:spcPts val="0"/>
              </a:spcAft>
              <a:buClr>
                <a:schemeClr val="dk1"/>
              </a:buClr>
              <a:buSzPts val="1800"/>
              <a:buNone/>
              <a:defRPr sz="1800">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 multi-content">
  <p:cSld name="Two column multi-content">
    <p:spTree>
      <p:nvGrpSpPr>
        <p:cNvPr id="1" name="Shape 96"/>
        <p:cNvGrpSpPr/>
        <p:nvPr/>
      </p:nvGrpSpPr>
      <p:grpSpPr>
        <a:xfrm>
          <a:off x="0" y="0"/>
          <a:ext cx="0" cy="0"/>
          <a:chOff x="0" y="0"/>
          <a:chExt cx="0" cy="0"/>
        </a:xfrm>
      </p:grpSpPr>
      <p:sp>
        <p:nvSpPr>
          <p:cNvPr id="97" name="Google Shape;97;p3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8" name="Google Shape;98;p36"/>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99" name="Google Shape;99;p36"/>
          <p:cNvSpPr txBox="1">
            <a:spLocks noGrp="1"/>
          </p:cNvSpPr>
          <p:nvPr>
            <p:ph type="body" idx="1"/>
          </p:nvPr>
        </p:nvSpPr>
        <p:spPr>
          <a:xfrm>
            <a:off x="360000" y="1800000"/>
            <a:ext cx="114732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0" name="Google Shape;100;p36"/>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1" name="Google Shape;101;p3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box and two column multi-content">
  <p:cSld name="Text box and two column multi-content">
    <p:spTree>
      <p:nvGrpSpPr>
        <p:cNvPr id="1" name="Shape 102"/>
        <p:cNvGrpSpPr/>
        <p:nvPr/>
      </p:nvGrpSpPr>
      <p:grpSpPr>
        <a:xfrm>
          <a:off x="0" y="0"/>
          <a:ext cx="0" cy="0"/>
          <a:chOff x="0" y="0"/>
          <a:chExt cx="0" cy="0"/>
        </a:xfrm>
      </p:grpSpPr>
      <p:sp>
        <p:nvSpPr>
          <p:cNvPr id="103" name="Google Shape;103;p37"/>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4" name="Google Shape;104;p37"/>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5" name="Google Shape;105;p37"/>
          <p:cNvSpPr txBox="1">
            <a:spLocks noGrp="1"/>
          </p:cNvSpPr>
          <p:nvPr>
            <p:ph type="body" idx="1"/>
          </p:nvPr>
        </p:nvSpPr>
        <p:spPr>
          <a:xfrm>
            <a:off x="360000" y="1800001"/>
            <a:ext cx="4680000" cy="4319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7"/>
          <p:cNvSpPr txBox="1">
            <a:spLocks noGrp="1"/>
          </p:cNvSpPr>
          <p:nvPr>
            <p:ph type="body" idx="2"/>
          </p:nvPr>
        </p:nvSpPr>
        <p:spPr>
          <a:xfrm>
            <a:off x="5220000" y="1800001"/>
            <a:ext cx="6624000" cy="4319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7" name="Google Shape;107;p37"/>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8" name="Google Shape;108;p37"/>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heading, one column text and multi-content">
  <p:cSld name="Subheading, one column text and multi-content">
    <p:bg>
      <p:bgPr>
        <a:solidFill>
          <a:schemeClr val="accent4"/>
        </a:solidFill>
        <a:effectLst/>
      </p:bgPr>
    </p:bg>
    <p:spTree>
      <p:nvGrpSpPr>
        <p:cNvPr id="1" name="Shape 109"/>
        <p:cNvGrpSpPr/>
        <p:nvPr/>
      </p:nvGrpSpPr>
      <p:grpSpPr>
        <a:xfrm>
          <a:off x="0" y="0"/>
          <a:ext cx="0" cy="0"/>
          <a:chOff x="0" y="0"/>
          <a:chExt cx="0" cy="0"/>
        </a:xfrm>
      </p:grpSpPr>
      <p:sp>
        <p:nvSpPr>
          <p:cNvPr id="110" name="Google Shape;110;p38"/>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 name="Google Shape;111;p38"/>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12" name="Google Shape;112;p38"/>
          <p:cNvSpPr txBox="1">
            <a:spLocks noGrp="1"/>
          </p:cNvSpPr>
          <p:nvPr>
            <p:ph type="body" idx="1"/>
          </p:nvPr>
        </p:nvSpPr>
        <p:spPr>
          <a:xfrm>
            <a:off x="360363" y="1799996"/>
            <a:ext cx="5615637" cy="8640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8"/>
          <p:cNvSpPr txBox="1">
            <a:spLocks noGrp="1"/>
          </p:cNvSpPr>
          <p:nvPr>
            <p:ph type="body" idx="2"/>
          </p:nvPr>
        </p:nvSpPr>
        <p:spPr>
          <a:xfrm>
            <a:off x="360363" y="2879998"/>
            <a:ext cx="5615637" cy="323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8"/>
          <p:cNvSpPr txBox="1">
            <a:spLocks noGrp="1"/>
          </p:cNvSpPr>
          <p:nvPr>
            <p:ph type="body" idx="3"/>
          </p:nvPr>
        </p:nvSpPr>
        <p:spPr>
          <a:xfrm>
            <a:off x="6228000" y="1799996"/>
            <a:ext cx="5616000" cy="4320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5" name="Google Shape;115;p38"/>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16" name="Google Shape;116;p3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heading, two column text and multi-content">
  <p:cSld name="Subheading, two column text and multi-content">
    <p:bg>
      <p:bgPr>
        <a:solidFill>
          <a:schemeClr val="accent6"/>
        </a:solidFill>
        <a:effectLst/>
      </p:bgPr>
    </p:bg>
    <p:spTree>
      <p:nvGrpSpPr>
        <p:cNvPr id="1" name="Shape 117"/>
        <p:cNvGrpSpPr/>
        <p:nvPr/>
      </p:nvGrpSpPr>
      <p:grpSpPr>
        <a:xfrm>
          <a:off x="0" y="0"/>
          <a:ext cx="0" cy="0"/>
          <a:chOff x="0" y="0"/>
          <a:chExt cx="0" cy="0"/>
        </a:xfrm>
      </p:grpSpPr>
      <p:sp>
        <p:nvSpPr>
          <p:cNvPr id="118" name="Google Shape;118;p39"/>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9" name="Google Shape;119;p39"/>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0" name="Google Shape;120;p39"/>
          <p:cNvSpPr txBox="1">
            <a:spLocks noGrp="1"/>
          </p:cNvSpPr>
          <p:nvPr>
            <p:ph type="body" idx="1"/>
          </p:nvPr>
        </p:nvSpPr>
        <p:spPr>
          <a:xfrm>
            <a:off x="360363" y="1799996"/>
            <a:ext cx="7560000" cy="8640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9"/>
          <p:cNvSpPr txBox="1">
            <a:spLocks noGrp="1"/>
          </p:cNvSpPr>
          <p:nvPr>
            <p:ph type="body" idx="2"/>
          </p:nvPr>
        </p:nvSpPr>
        <p:spPr>
          <a:xfrm>
            <a:off x="360363" y="2879998"/>
            <a:ext cx="7560000" cy="323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9"/>
          <p:cNvSpPr txBox="1">
            <a:spLocks noGrp="1"/>
          </p:cNvSpPr>
          <p:nvPr>
            <p:ph type="body" idx="3"/>
          </p:nvPr>
        </p:nvSpPr>
        <p:spPr>
          <a:xfrm>
            <a:off x="8172000" y="1799996"/>
            <a:ext cx="3672000" cy="4320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3" name="Google Shape;123;p39"/>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4" name="Google Shape;124;p39"/>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heading box, three column text and multi-content">
  <p:cSld name="Subheading box, three column text and multi-content">
    <p:bg>
      <p:bgPr>
        <a:solidFill>
          <a:schemeClr val="accent4"/>
        </a:solidFill>
        <a:effectLst/>
      </p:bgPr>
    </p:bg>
    <p:spTree>
      <p:nvGrpSpPr>
        <p:cNvPr id="1" name="Shape 125"/>
        <p:cNvGrpSpPr/>
        <p:nvPr/>
      </p:nvGrpSpPr>
      <p:grpSpPr>
        <a:xfrm>
          <a:off x="0" y="0"/>
          <a:ext cx="0" cy="0"/>
          <a:chOff x="0" y="0"/>
          <a:chExt cx="0" cy="0"/>
        </a:xfrm>
      </p:grpSpPr>
      <p:sp>
        <p:nvSpPr>
          <p:cNvPr id="126" name="Google Shape;126;p4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 name="Google Shape;127;p40"/>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8" name="Google Shape;128;p40"/>
          <p:cNvSpPr txBox="1">
            <a:spLocks noGrp="1"/>
          </p:cNvSpPr>
          <p:nvPr>
            <p:ph type="body" idx="1"/>
          </p:nvPr>
        </p:nvSpPr>
        <p:spPr>
          <a:xfrm>
            <a:off x="360362" y="1800000"/>
            <a:ext cx="8531999" cy="86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solidFill>
                  <a:schemeClr val="dk1"/>
                </a:solidFill>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40"/>
          <p:cNvSpPr txBox="1">
            <a:spLocks noGrp="1"/>
          </p:cNvSpPr>
          <p:nvPr>
            <p:ph type="body" idx="2"/>
          </p:nvPr>
        </p:nvSpPr>
        <p:spPr>
          <a:xfrm>
            <a:off x="360363" y="2879999"/>
            <a:ext cx="8532000" cy="3204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0"/>
          <p:cNvSpPr txBox="1">
            <a:spLocks noGrp="1"/>
          </p:cNvSpPr>
          <p:nvPr>
            <p:ph type="body" idx="3"/>
          </p:nvPr>
        </p:nvSpPr>
        <p:spPr>
          <a:xfrm>
            <a:off x="9072563" y="1800225"/>
            <a:ext cx="2735262" cy="428377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1" name="Google Shape;131;p40"/>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32" name="Google Shape;132;p4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rge multi-content with small multi-content">
  <p:cSld name="Large multi-content with small multi-content">
    <p:spTree>
      <p:nvGrpSpPr>
        <p:cNvPr id="1" name="Shape 133"/>
        <p:cNvGrpSpPr/>
        <p:nvPr/>
      </p:nvGrpSpPr>
      <p:grpSpPr>
        <a:xfrm>
          <a:off x="0" y="0"/>
          <a:ext cx="0" cy="0"/>
          <a:chOff x="0" y="0"/>
          <a:chExt cx="0" cy="0"/>
        </a:xfrm>
      </p:grpSpPr>
      <p:sp>
        <p:nvSpPr>
          <p:cNvPr id="134" name="Google Shape;134;p4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1"/>
          <p:cNvSpPr txBox="1">
            <a:spLocks noGrp="1"/>
          </p:cNvSpPr>
          <p:nvPr>
            <p:ph type="body" idx="1"/>
          </p:nvPr>
        </p:nvSpPr>
        <p:spPr>
          <a:xfrm>
            <a:off x="360000" y="1547999"/>
            <a:ext cx="7560000" cy="46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6" name="Google Shape;136;p41"/>
          <p:cNvCxnSpPr/>
          <p:nvPr/>
        </p:nvCxnSpPr>
        <p:spPr>
          <a:xfrm>
            <a:off x="8172000" y="1548000"/>
            <a:ext cx="3708000" cy="0"/>
          </a:xfrm>
          <a:prstGeom prst="straightConnector1">
            <a:avLst/>
          </a:prstGeom>
          <a:noFill/>
          <a:ln w="9525" cap="flat" cmpd="sng">
            <a:solidFill>
              <a:schemeClr val="dk1"/>
            </a:solidFill>
            <a:prstDash val="solid"/>
            <a:miter lim="800000"/>
            <a:headEnd type="none" w="sm" len="sm"/>
            <a:tailEnd type="none" w="sm" len="sm"/>
          </a:ln>
        </p:spPr>
      </p:cxnSp>
      <p:sp>
        <p:nvSpPr>
          <p:cNvPr id="137" name="Google Shape;137;p41"/>
          <p:cNvSpPr txBox="1">
            <a:spLocks noGrp="1"/>
          </p:cNvSpPr>
          <p:nvPr>
            <p:ph type="body" idx="2"/>
          </p:nvPr>
        </p:nvSpPr>
        <p:spPr>
          <a:xfrm>
            <a:off x="8172000" y="1800000"/>
            <a:ext cx="3672000" cy="323999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1"/>
          <p:cNvSpPr txBox="1">
            <a:spLocks noGrp="1"/>
          </p:cNvSpPr>
          <p:nvPr>
            <p:ph type="body" idx="3"/>
          </p:nvPr>
        </p:nvSpPr>
        <p:spPr>
          <a:xfrm>
            <a:off x="8172000" y="5219998"/>
            <a:ext cx="3672000" cy="90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9" name="Google Shape;139;p41"/>
          <p:cNvCxnSpPr/>
          <p:nvPr/>
        </p:nvCxnSpPr>
        <p:spPr>
          <a:xfrm>
            <a:off x="8172000" y="6227998"/>
            <a:ext cx="3708000" cy="2"/>
          </a:xfrm>
          <a:prstGeom prst="straightConnector1">
            <a:avLst/>
          </a:prstGeom>
          <a:noFill/>
          <a:ln w="9525" cap="flat" cmpd="sng">
            <a:solidFill>
              <a:schemeClr val="dk1"/>
            </a:solidFill>
            <a:prstDash val="solid"/>
            <a:miter lim="800000"/>
            <a:headEnd type="none" w="sm" len="sm"/>
            <a:tailEnd type="none" w="sm" len="sm"/>
          </a:ln>
        </p:spPr>
      </p:cxnSp>
      <p:sp>
        <p:nvSpPr>
          <p:cNvPr id="140" name="Google Shape;140;p4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rge multi-content with two small multi-content">
  <p:cSld name="Large multi-content with two small multi-content">
    <p:spTree>
      <p:nvGrpSpPr>
        <p:cNvPr id="1" name="Shape 141"/>
        <p:cNvGrpSpPr/>
        <p:nvPr/>
      </p:nvGrpSpPr>
      <p:grpSpPr>
        <a:xfrm>
          <a:off x="0" y="0"/>
          <a:ext cx="0" cy="0"/>
          <a:chOff x="0" y="0"/>
          <a:chExt cx="0" cy="0"/>
        </a:xfrm>
      </p:grpSpPr>
      <p:cxnSp>
        <p:nvCxnSpPr>
          <p:cNvPr id="142" name="Google Shape;142;p42"/>
          <p:cNvCxnSpPr/>
          <p:nvPr/>
        </p:nvCxnSpPr>
        <p:spPr>
          <a:xfrm>
            <a:off x="360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143" name="Google Shape;143;p42"/>
          <p:cNvSpPr txBox="1">
            <a:spLocks noGrp="1"/>
          </p:cNvSpPr>
          <p:nvPr>
            <p:ph type="title"/>
          </p:nvPr>
        </p:nvSpPr>
        <p:spPr>
          <a:xfrm>
            <a:off x="54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2"/>
          <p:cNvSpPr txBox="1">
            <a:spLocks noGrp="1"/>
          </p:cNvSpPr>
          <p:nvPr>
            <p:ph type="body" idx="1"/>
          </p:nvPr>
        </p:nvSpPr>
        <p:spPr>
          <a:xfrm>
            <a:off x="538901" y="1800000"/>
            <a:ext cx="6229098" cy="45352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5" name="Google Shape;145;p42"/>
          <p:cNvCxnSpPr/>
          <p:nvPr/>
        </p:nvCxnSpPr>
        <p:spPr>
          <a:xfrm>
            <a:off x="6948000" y="1728000"/>
            <a:ext cx="0" cy="4608000"/>
          </a:xfrm>
          <a:prstGeom prst="straightConnector1">
            <a:avLst/>
          </a:prstGeom>
          <a:noFill/>
          <a:ln w="9525" cap="flat" cmpd="sng">
            <a:solidFill>
              <a:schemeClr val="dk1"/>
            </a:solidFill>
            <a:prstDash val="solid"/>
            <a:miter lim="800000"/>
            <a:headEnd type="none" w="sm" len="sm"/>
            <a:tailEnd type="none" w="sm" len="sm"/>
          </a:ln>
        </p:spPr>
      </p:cxnSp>
      <p:sp>
        <p:nvSpPr>
          <p:cNvPr id="146" name="Google Shape;146;p42"/>
          <p:cNvSpPr txBox="1">
            <a:spLocks noGrp="1"/>
          </p:cNvSpPr>
          <p:nvPr>
            <p:ph type="body" idx="2"/>
          </p:nvPr>
        </p:nvSpPr>
        <p:spPr>
          <a:xfrm>
            <a:off x="7127998" y="1799999"/>
            <a:ext cx="4715997" cy="19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2"/>
          <p:cNvSpPr txBox="1">
            <a:spLocks noGrp="1"/>
          </p:cNvSpPr>
          <p:nvPr>
            <p:ph type="body" idx="3"/>
          </p:nvPr>
        </p:nvSpPr>
        <p:spPr>
          <a:xfrm>
            <a:off x="7127998" y="3923999"/>
            <a:ext cx="4715997" cy="19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2"/>
          <p:cNvSpPr txBox="1">
            <a:spLocks noGrp="1"/>
          </p:cNvSpPr>
          <p:nvPr>
            <p:ph type="body" idx="4"/>
          </p:nvPr>
        </p:nvSpPr>
        <p:spPr>
          <a:xfrm>
            <a:off x="7127998" y="6048000"/>
            <a:ext cx="4716000" cy="2880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0"/>
              </a:spcBef>
              <a:spcAft>
                <a:spcPts val="0"/>
              </a:spcAft>
              <a:buClr>
                <a:schemeClr val="dk1"/>
              </a:buClr>
              <a:buSzPts val="1200"/>
              <a:buNone/>
              <a:defRPr sz="12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cknowledgement / Introduction">
  <p:cSld name="Acknowledgement / Introduction">
    <p:spTree>
      <p:nvGrpSpPr>
        <p:cNvPr id="1" name="Shape 28"/>
        <p:cNvGrpSpPr/>
        <p:nvPr/>
      </p:nvGrpSpPr>
      <p:grpSpPr>
        <a:xfrm>
          <a:off x="0" y="0"/>
          <a:ext cx="0" cy="0"/>
          <a:chOff x="0" y="0"/>
          <a:chExt cx="0" cy="0"/>
        </a:xfrm>
      </p:grpSpPr>
      <p:sp>
        <p:nvSpPr>
          <p:cNvPr id="29" name="Google Shape;29;p23"/>
          <p:cNvSpPr/>
          <p:nvPr/>
        </p:nvSpPr>
        <p:spPr>
          <a:xfrm>
            <a:off x="0" y="0"/>
            <a:ext cx="2520001" cy="6858000"/>
          </a:xfrm>
          <a:prstGeom prst="rect">
            <a:avLst/>
          </a:prstGeom>
          <a:solidFill>
            <a:schemeClr val="accen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0" name="Google Shape;30;p23"/>
          <p:cNvSpPr/>
          <p:nvPr/>
        </p:nvSpPr>
        <p:spPr>
          <a:xfrm>
            <a:off x="2520000" y="0"/>
            <a:ext cx="1260000" cy="6858000"/>
          </a:xfrm>
          <a:prstGeom prst="rect">
            <a:avLst/>
          </a:prstGeom>
          <a:solidFill>
            <a:schemeClr val="accent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1" name="Google Shape;31;p23"/>
          <p:cNvSpPr/>
          <p:nvPr/>
        </p:nvSpPr>
        <p:spPr>
          <a:xfrm>
            <a:off x="3780000" y="0"/>
            <a:ext cx="1260000" cy="6858000"/>
          </a:xfrm>
          <a:prstGeom prst="rect">
            <a:avLst/>
          </a:prstGeom>
          <a:solidFill>
            <a:schemeClr val="accent4"/>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2" name="Google Shape;32;p23"/>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Public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3" name="Google Shape;33;p23"/>
          <p:cNvCxnSpPr/>
          <p:nvPr/>
        </p:nvCxnSpPr>
        <p:spPr>
          <a:xfrm>
            <a:off x="5220000" y="1800000"/>
            <a:ext cx="0" cy="4536000"/>
          </a:xfrm>
          <a:prstGeom prst="straightConnector1">
            <a:avLst/>
          </a:prstGeom>
          <a:noFill/>
          <a:ln w="9525" cap="flat" cmpd="sng">
            <a:solidFill>
              <a:schemeClr val="dk1"/>
            </a:solidFill>
            <a:prstDash val="solid"/>
            <a:miter lim="800000"/>
            <a:headEnd type="none" w="sm" len="sm"/>
            <a:tailEnd type="none" w="sm" len="sm"/>
          </a:ln>
        </p:spPr>
      </p:cxnSp>
      <p:sp>
        <p:nvSpPr>
          <p:cNvPr id="34" name="Google Shape;34;p23"/>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solidFill>
                  <a:schemeClr val="dk1"/>
                </a:solidFill>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sz="1800">
                <a:solidFill>
                  <a:schemeClr val="dk1"/>
                </a:solidFill>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lt2"/>
              </a:buClr>
              <a:buSzPts val="3600"/>
              <a:buNone/>
              <a:defRPr sz="3600">
                <a:solidFill>
                  <a:schemeClr val="lt2"/>
                </a:solidFill>
                <a:latin typeface="Public Sans Light"/>
                <a:ea typeface="Public Sans Light"/>
                <a:cs typeface="Public Sans Light"/>
                <a:sym typeface="Public Sans Light"/>
              </a:defRPr>
            </a:lvl3pPr>
            <a:lvl4pPr marL="1828800" lvl="3"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4pPr>
            <a:lvl5pPr marL="2286000" lvl="4"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a:spLocks noGrp="1"/>
          </p:cNvSpPr>
          <p:nvPr>
            <p:ph type="pic" idx="2"/>
          </p:nvPr>
        </p:nvSpPr>
        <p:spPr>
          <a:xfrm>
            <a:off x="0" y="0"/>
            <a:ext cx="5040000" cy="6858000"/>
          </a:xfrm>
          <a:prstGeom prst="rect">
            <a:avLst/>
          </a:prstGeom>
          <a:noFill/>
          <a:ln>
            <a:noFill/>
          </a:ln>
        </p:spPr>
      </p:sp>
      <p:sp>
        <p:nvSpPr>
          <p:cNvPr id="36" name="Google Shape;36;p23"/>
          <p:cNvSpPr txBox="1">
            <a:spLocks noGrp="1"/>
          </p:cNvSpPr>
          <p:nvPr>
            <p:ph type="body" idx="3"/>
          </p:nvPr>
        </p:nvSpPr>
        <p:spPr>
          <a:xfrm>
            <a:off x="5400000" y="5976000"/>
            <a:ext cx="6407999"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harts with supporting text">
  <p:cSld name="Two charts with supporting text">
    <p:spTree>
      <p:nvGrpSpPr>
        <p:cNvPr id="1" name="Shape 150"/>
        <p:cNvGrpSpPr/>
        <p:nvPr/>
      </p:nvGrpSpPr>
      <p:grpSpPr>
        <a:xfrm>
          <a:off x="0" y="0"/>
          <a:ext cx="0" cy="0"/>
          <a:chOff x="0" y="0"/>
          <a:chExt cx="0" cy="0"/>
        </a:xfrm>
      </p:grpSpPr>
      <p:cxnSp>
        <p:nvCxnSpPr>
          <p:cNvPr id="151" name="Google Shape;151;p43"/>
          <p:cNvCxnSpPr/>
          <p:nvPr/>
        </p:nvCxnSpPr>
        <p:spPr>
          <a:xfrm>
            <a:off x="360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152" name="Google Shape;152;p43"/>
          <p:cNvSpPr txBox="1">
            <a:spLocks noGrp="1"/>
          </p:cNvSpPr>
          <p:nvPr>
            <p:ph type="title"/>
          </p:nvPr>
        </p:nvSpPr>
        <p:spPr>
          <a:xfrm>
            <a:off x="54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3"/>
          <p:cNvSpPr>
            <a:spLocks noGrp="1"/>
          </p:cNvSpPr>
          <p:nvPr>
            <p:ph type="chart" idx="2"/>
          </p:nvPr>
        </p:nvSpPr>
        <p:spPr>
          <a:xfrm>
            <a:off x="539750" y="1547999"/>
            <a:ext cx="7560000" cy="388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R="0" lvl="1"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54" name="Google Shape;154;p43"/>
          <p:cNvSpPr txBox="1">
            <a:spLocks noGrp="1"/>
          </p:cNvSpPr>
          <p:nvPr>
            <p:ph type="body" idx="1"/>
          </p:nvPr>
        </p:nvSpPr>
        <p:spPr>
          <a:xfrm>
            <a:off x="539750" y="5544000"/>
            <a:ext cx="7560000" cy="79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sz="1800" b="0">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dk1"/>
              </a:buClr>
              <a:buSzPts val="1800"/>
              <a:buNone/>
              <a:defRPr sz="1800" b="0">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dk1"/>
              </a:buClr>
              <a:buSzPts val="1200"/>
              <a:buNone/>
              <a:defRPr sz="1200"/>
            </a:lvl3pPr>
            <a:lvl4pPr marL="1828800" lvl="3" indent="-304800" algn="l">
              <a:lnSpc>
                <a:spcPct val="100000"/>
              </a:lnSpc>
              <a:spcBef>
                <a:spcPts val="600"/>
              </a:spcBef>
              <a:spcAft>
                <a:spcPts val="0"/>
              </a:spcAft>
              <a:buClr>
                <a:schemeClr val="dk1"/>
              </a:buClr>
              <a:buSzPts val="1200"/>
              <a:buChar char="•"/>
              <a:defRPr sz="1200"/>
            </a:lvl4pPr>
            <a:lvl5pPr marL="2286000" lvl="4" indent="-304800" algn="l">
              <a:lnSpc>
                <a:spcPct val="10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5" name="Google Shape;155;p43"/>
          <p:cNvCxnSpPr/>
          <p:nvPr/>
        </p:nvCxnSpPr>
        <p:spPr>
          <a:xfrm>
            <a:off x="8928000" y="3276000"/>
            <a:ext cx="0" cy="3060000"/>
          </a:xfrm>
          <a:prstGeom prst="straightConnector1">
            <a:avLst/>
          </a:prstGeom>
          <a:noFill/>
          <a:ln w="9525" cap="flat" cmpd="sng">
            <a:solidFill>
              <a:schemeClr val="dk1"/>
            </a:solidFill>
            <a:prstDash val="solid"/>
            <a:miter lim="800000"/>
            <a:headEnd type="none" w="sm" len="sm"/>
            <a:tailEnd type="none" w="sm" len="sm"/>
          </a:ln>
        </p:spPr>
      </p:cxnSp>
      <p:sp>
        <p:nvSpPr>
          <p:cNvPr id="156" name="Google Shape;156;p43"/>
          <p:cNvSpPr>
            <a:spLocks noGrp="1"/>
          </p:cNvSpPr>
          <p:nvPr>
            <p:ph type="chart" idx="3"/>
          </p:nvPr>
        </p:nvSpPr>
        <p:spPr>
          <a:xfrm>
            <a:off x="9108000" y="3276000"/>
            <a:ext cx="2736000" cy="215999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R="0" lvl="1"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57" name="Google Shape;157;p43"/>
          <p:cNvSpPr txBox="1">
            <a:spLocks noGrp="1"/>
          </p:cNvSpPr>
          <p:nvPr>
            <p:ph type="body" idx="4"/>
          </p:nvPr>
        </p:nvSpPr>
        <p:spPr>
          <a:xfrm>
            <a:off x="9108000" y="5544000"/>
            <a:ext cx="2735999" cy="79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sz="1800" b="0">
                <a:solidFill>
                  <a:schemeClr val="dk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dk1"/>
              </a:buClr>
              <a:buSzPts val="1800"/>
              <a:buNone/>
              <a:defRPr sz="1800" b="0">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dk1"/>
              </a:buClr>
              <a:buSzPts val="1200"/>
              <a:buNone/>
              <a:defRPr sz="1200"/>
            </a:lvl3pPr>
            <a:lvl4pPr marL="1828800" lvl="3" indent="-304800" algn="l">
              <a:lnSpc>
                <a:spcPct val="100000"/>
              </a:lnSpc>
              <a:spcBef>
                <a:spcPts val="600"/>
              </a:spcBef>
              <a:spcAft>
                <a:spcPts val="0"/>
              </a:spcAft>
              <a:buClr>
                <a:schemeClr val="dk1"/>
              </a:buClr>
              <a:buSzPts val="1200"/>
              <a:buChar char="•"/>
              <a:defRPr sz="1200"/>
            </a:lvl4pPr>
            <a:lvl5pPr marL="2286000" lvl="4" indent="-304800" algn="l">
              <a:lnSpc>
                <a:spcPct val="10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multi-content comparison">
  <p:cSld name="Two multi-content comparison">
    <p:spTree>
      <p:nvGrpSpPr>
        <p:cNvPr id="1" name="Shape 159"/>
        <p:cNvGrpSpPr/>
        <p:nvPr/>
      </p:nvGrpSpPr>
      <p:grpSpPr>
        <a:xfrm>
          <a:off x="0" y="0"/>
          <a:ext cx="0" cy="0"/>
          <a:chOff x="0" y="0"/>
          <a:chExt cx="0" cy="0"/>
        </a:xfrm>
      </p:grpSpPr>
      <p:sp>
        <p:nvSpPr>
          <p:cNvPr id="160" name="Google Shape;160;p4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1" name="Google Shape;161;p44"/>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62" name="Google Shape;162;p44"/>
          <p:cNvSpPr txBox="1">
            <a:spLocks noGrp="1"/>
          </p:cNvSpPr>
          <p:nvPr>
            <p:ph type="body" idx="1"/>
          </p:nvPr>
        </p:nvSpPr>
        <p:spPr>
          <a:xfrm>
            <a:off x="359999" y="1800000"/>
            <a:ext cx="5400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sz="1800"/>
            </a:lvl2pPr>
            <a:lvl3pPr marL="1371600" lvl="2" indent="-228600" algn="l">
              <a:lnSpc>
                <a:spcPct val="100000"/>
              </a:lnSpc>
              <a:spcBef>
                <a:spcPts val="600"/>
              </a:spcBef>
              <a:spcAft>
                <a:spcPts val="0"/>
              </a:spcAft>
              <a:buClr>
                <a:schemeClr val="dk1"/>
              </a:buClr>
              <a:buSzPts val="1800"/>
              <a:buNone/>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4"/>
          <p:cNvSpPr txBox="1">
            <a:spLocks noGrp="1"/>
          </p:cNvSpPr>
          <p:nvPr>
            <p:ph type="body" idx="2"/>
          </p:nvPr>
        </p:nvSpPr>
        <p:spPr>
          <a:xfrm>
            <a:off x="6444000" y="1800000"/>
            <a:ext cx="5400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sz="1800"/>
            </a:lvl2pPr>
            <a:lvl3pPr marL="1371600" lvl="2" indent="-228600" algn="l">
              <a:lnSpc>
                <a:spcPct val="100000"/>
              </a:lnSpc>
              <a:spcBef>
                <a:spcPts val="600"/>
              </a:spcBef>
              <a:spcAft>
                <a:spcPts val="0"/>
              </a:spcAft>
              <a:buClr>
                <a:schemeClr val="dk1"/>
              </a:buClr>
              <a:buSzPts val="1800"/>
              <a:buNone/>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4" name="Google Shape;164;p44"/>
          <p:cNvCxnSpPr/>
          <p:nvPr/>
        </p:nvCxnSpPr>
        <p:spPr>
          <a:xfrm>
            <a:off x="360000" y="622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65" name="Google Shape;165;p4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4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4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SW Gov Logo">
  <p:cSld name="NSW Gov Logo">
    <p:spTree>
      <p:nvGrpSpPr>
        <p:cNvPr id="1" name="Shape 17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multi-content">
  <p:cSld name="One column multi-conten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Public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0" name="Google Shape;40;p24"/>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1" name="Google Shape;41;p24"/>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 name="Google Shape;42;p24"/>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3" name="Google Shape;43;p2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lt1"/>
        </a:solidFill>
        <a:effectLst/>
      </p:bgPr>
    </p:bg>
    <p:spTree>
      <p:nvGrpSpPr>
        <p:cNvPr id="1" name="Shape 44"/>
        <p:cNvGrpSpPr/>
        <p:nvPr/>
      </p:nvGrpSpPr>
      <p:grpSpPr>
        <a:xfrm>
          <a:off x="0" y="0"/>
          <a:ext cx="0" cy="0"/>
          <a:chOff x="0" y="0"/>
          <a:chExt cx="0" cy="0"/>
        </a:xfrm>
      </p:grpSpPr>
      <p:sp>
        <p:nvSpPr>
          <p:cNvPr id="45" name="Google Shape;45;p27"/>
          <p:cNvSpPr txBox="1">
            <a:spLocks noGrp="1"/>
          </p:cNvSpPr>
          <p:nvPr>
            <p:ph type="body" idx="1"/>
          </p:nvPr>
        </p:nvSpPr>
        <p:spPr>
          <a:xfrm>
            <a:off x="360000" y="359999"/>
            <a:ext cx="8280000" cy="68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p:nvPr/>
        </p:nvSpPr>
        <p:spPr>
          <a:xfrm>
            <a:off x="0" y="1548000"/>
            <a:ext cx="12192001" cy="1800000"/>
          </a:xfrm>
          <a:prstGeom prst="rect">
            <a:avLst/>
          </a:prstGeom>
          <a:solidFill>
            <a:schemeClr val="accent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47" name="Google Shape;47;p27"/>
          <p:cNvSpPr/>
          <p:nvPr/>
        </p:nvSpPr>
        <p:spPr>
          <a:xfrm>
            <a:off x="0" y="3348000"/>
            <a:ext cx="12192001" cy="3510000"/>
          </a:xfrm>
          <a:prstGeom prst="rect">
            <a:avLst/>
          </a:prstGeom>
          <a:solidFill>
            <a:schemeClr val="accen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Public Sans Light"/>
              <a:ea typeface="Public Sans Light"/>
              <a:cs typeface="Public Sans Light"/>
              <a:sym typeface="Public Sans Light"/>
            </a:endParaRPr>
          </a:p>
        </p:txBody>
      </p:sp>
      <p:sp>
        <p:nvSpPr>
          <p:cNvPr id="48" name="Google Shape;48;p27"/>
          <p:cNvSpPr txBox="1">
            <a:spLocks noGrp="1"/>
          </p:cNvSpPr>
          <p:nvPr>
            <p:ph type="title"/>
          </p:nvPr>
        </p:nvSpPr>
        <p:spPr>
          <a:xfrm>
            <a:off x="360000" y="3960000"/>
            <a:ext cx="8280000" cy="122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ublic Sans"/>
              <a:buNone/>
              <a:defRPr sz="4800">
                <a:solidFill>
                  <a:schemeClr val="lt1"/>
                </a:solidFill>
                <a:latin typeface="Public Sans"/>
                <a:ea typeface="Public Sans"/>
                <a:cs typeface="Public Sans"/>
                <a:sym typeface="Public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body" idx="2"/>
          </p:nvPr>
        </p:nvSpPr>
        <p:spPr>
          <a:xfrm>
            <a:off x="359999" y="5292000"/>
            <a:ext cx="8280000" cy="7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000"/>
              <a:buNone/>
              <a:defRPr sz="2000">
                <a:solidFill>
                  <a:schemeClr val="lt1"/>
                </a:solidFill>
                <a:latin typeface="Public Sans"/>
                <a:ea typeface="Public Sans"/>
                <a:cs typeface="Public Sans"/>
                <a:sym typeface="Public Sans"/>
              </a:defRPr>
            </a:lvl1pPr>
            <a:lvl2pPr marL="914400" lvl="1" indent="-228600" algn="l">
              <a:lnSpc>
                <a:spcPct val="100000"/>
              </a:lnSpc>
              <a:spcBef>
                <a:spcPts val="1200"/>
              </a:spcBef>
              <a:spcAft>
                <a:spcPts val="0"/>
              </a:spcAft>
              <a:buClr>
                <a:schemeClr val="lt1"/>
              </a:buClr>
              <a:buSzPts val="2000"/>
              <a:buNone/>
              <a:defRPr sz="2000">
                <a:solidFill>
                  <a:schemeClr val="lt1"/>
                </a:solidFill>
              </a:defRPr>
            </a:lvl2pPr>
            <a:lvl3pPr marL="1371600" lvl="2" indent="-228600" algn="l">
              <a:lnSpc>
                <a:spcPct val="100000"/>
              </a:lnSpc>
              <a:spcBef>
                <a:spcPts val="60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7"/>
          <p:cNvSpPr txBox="1">
            <a:spLocks noGrp="1"/>
          </p:cNvSpPr>
          <p:nvPr>
            <p:ph type="body" idx="3"/>
          </p:nvPr>
        </p:nvSpPr>
        <p:spPr>
          <a:xfrm>
            <a:off x="8952000" y="3960000"/>
            <a:ext cx="2880000" cy="2880000"/>
          </a:xfrm>
          <a:prstGeom prst="rect">
            <a:avLst/>
          </a:prstGeom>
          <a:noFill/>
          <a:ln>
            <a:noFill/>
          </a:ln>
        </p:spPr>
        <p:txBody>
          <a:bodyPr spcFirstLastPara="1" wrap="square" lIns="0" tIns="0" rIns="0" bIns="0" anchor="b" anchorCtr="0">
            <a:noAutofit/>
          </a:bodyPr>
          <a:lstStyle>
            <a:lvl1pPr marL="457200" lvl="0" indent="-228600" algn="r">
              <a:lnSpc>
                <a:spcPct val="80000"/>
              </a:lnSpc>
              <a:spcBef>
                <a:spcPts val="0"/>
              </a:spcBef>
              <a:spcAft>
                <a:spcPts val="0"/>
              </a:spcAft>
              <a:buClr>
                <a:schemeClr val="lt1"/>
              </a:buClr>
              <a:buSzPts val="19000"/>
              <a:buNone/>
              <a:defRPr sz="19000">
                <a:solidFill>
                  <a:schemeClr val="lt1"/>
                </a:solidFill>
                <a:latin typeface="Public Sans Light"/>
                <a:ea typeface="Public Sans Light"/>
                <a:cs typeface="Public Sans Light"/>
                <a:sym typeface="Public Sans Light"/>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and pullout text">
  <p:cSld name="Image and pullout text">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 name="Google Shape;53;p26"/>
          <p:cNvCxnSpPr/>
          <p:nvPr/>
        </p:nvCxnSpPr>
        <p:spPr>
          <a:xfrm>
            <a:off x="5220000" y="1800000"/>
            <a:ext cx="0" cy="4536000"/>
          </a:xfrm>
          <a:prstGeom prst="straightConnector1">
            <a:avLst/>
          </a:prstGeom>
          <a:noFill/>
          <a:ln w="9525" cap="flat" cmpd="sng">
            <a:solidFill>
              <a:schemeClr val="dk1"/>
            </a:solidFill>
            <a:prstDash val="solid"/>
            <a:miter lim="800000"/>
            <a:headEnd type="none" w="sm" len="sm"/>
            <a:tailEnd type="none" w="sm" len="sm"/>
          </a:ln>
        </p:spPr>
      </p:cxnSp>
      <p:sp>
        <p:nvSpPr>
          <p:cNvPr id="54" name="Google Shape;54;p26"/>
          <p:cNvSpPr txBox="1">
            <a:spLocks noGrp="1"/>
          </p:cNvSpPr>
          <p:nvPr>
            <p:ph type="body" idx="1"/>
          </p:nvPr>
        </p:nvSpPr>
        <p:spPr>
          <a:xfrm>
            <a:off x="5400000" y="1800225"/>
            <a:ext cx="6407997"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600"/>
              <a:buNone/>
              <a:defRPr sz="3600">
                <a:solidFill>
                  <a:schemeClr val="dk1"/>
                </a:solidFill>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sz="1800">
                <a:solidFill>
                  <a:schemeClr val="dk1"/>
                </a:solidFill>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lt2"/>
              </a:buClr>
              <a:buSzPts val="3600"/>
              <a:buNone/>
              <a:defRPr sz="3600">
                <a:solidFill>
                  <a:schemeClr val="lt2"/>
                </a:solidFill>
                <a:latin typeface="Public Sans Light"/>
                <a:ea typeface="Public Sans Light"/>
                <a:cs typeface="Public Sans Light"/>
                <a:sym typeface="Public Sans Light"/>
              </a:defRPr>
            </a:lvl3pPr>
            <a:lvl4pPr marL="1828800" lvl="3"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4pPr>
            <a:lvl5pPr marL="2286000" lvl="4"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6"/>
          <p:cNvSpPr>
            <a:spLocks noGrp="1"/>
          </p:cNvSpPr>
          <p:nvPr>
            <p:ph type="pic" idx="2"/>
          </p:nvPr>
        </p:nvSpPr>
        <p:spPr>
          <a:xfrm>
            <a:off x="0" y="0"/>
            <a:ext cx="5040000" cy="6858000"/>
          </a:xfrm>
          <a:prstGeom prst="rect">
            <a:avLst/>
          </a:prstGeom>
          <a:noFill/>
          <a:ln>
            <a:noFill/>
          </a:ln>
        </p:spPr>
      </p:sp>
      <p:sp>
        <p:nvSpPr>
          <p:cNvPr id="56" name="Google Shape;56;p26"/>
          <p:cNvSpPr txBox="1">
            <a:spLocks noGrp="1"/>
          </p:cNvSpPr>
          <p:nvPr>
            <p:ph type="body" idx="3"/>
          </p:nvPr>
        </p:nvSpPr>
        <p:spPr>
          <a:xfrm>
            <a:off x="5400000" y="5976000"/>
            <a:ext cx="6407996"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with multi-content">
  <p:cSld name="Image with multi-conten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a:spLocks noGrp="1"/>
          </p:cNvSpPr>
          <p:nvPr>
            <p:ph type="pic" idx="2"/>
          </p:nvPr>
        </p:nvSpPr>
        <p:spPr>
          <a:xfrm>
            <a:off x="360000" y="1548000"/>
            <a:ext cx="5616000" cy="4680000"/>
          </a:xfrm>
          <a:prstGeom prst="rect">
            <a:avLst/>
          </a:prstGeom>
          <a:noFill/>
          <a:ln>
            <a:noFill/>
          </a:ln>
        </p:spPr>
      </p:sp>
      <p:cxnSp>
        <p:nvCxnSpPr>
          <p:cNvPr id="61" name="Google Shape;61;p30"/>
          <p:cNvCxnSpPr/>
          <p:nvPr/>
        </p:nvCxnSpPr>
        <p:spPr>
          <a:xfrm>
            <a:off x="6196826" y="1548000"/>
            <a:ext cx="5683174" cy="0"/>
          </a:xfrm>
          <a:prstGeom prst="straightConnector1">
            <a:avLst/>
          </a:prstGeom>
          <a:noFill/>
          <a:ln w="9525" cap="flat" cmpd="sng">
            <a:solidFill>
              <a:schemeClr val="dk1"/>
            </a:solidFill>
            <a:prstDash val="solid"/>
            <a:miter lim="800000"/>
            <a:headEnd type="none" w="sm" len="sm"/>
            <a:tailEnd type="none" w="sm" len="sm"/>
          </a:ln>
        </p:spPr>
      </p:cxnSp>
      <p:sp>
        <p:nvSpPr>
          <p:cNvPr id="62" name="Google Shape;62;p30"/>
          <p:cNvSpPr txBox="1">
            <a:spLocks noGrp="1"/>
          </p:cNvSpPr>
          <p:nvPr>
            <p:ph type="body" idx="1"/>
          </p:nvPr>
        </p:nvSpPr>
        <p:spPr>
          <a:xfrm>
            <a:off x="6216002" y="1728000"/>
            <a:ext cx="5627998" cy="9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0"/>
          <p:cNvSpPr txBox="1">
            <a:spLocks noGrp="1"/>
          </p:cNvSpPr>
          <p:nvPr>
            <p:ph type="body" idx="3"/>
          </p:nvPr>
        </p:nvSpPr>
        <p:spPr>
          <a:xfrm>
            <a:off x="6216002" y="2772000"/>
            <a:ext cx="5627998" cy="323999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4" name="Google Shape;64;p30"/>
          <p:cNvCxnSpPr/>
          <p:nvPr/>
        </p:nvCxnSpPr>
        <p:spPr>
          <a:xfrm rot="10800000" flipH="1">
            <a:off x="6196826" y="6228000"/>
            <a:ext cx="5683174" cy="1"/>
          </a:xfrm>
          <a:prstGeom prst="straightConnector1">
            <a:avLst/>
          </a:prstGeom>
          <a:noFill/>
          <a:ln w="9525" cap="flat" cmpd="sng">
            <a:solidFill>
              <a:schemeClr val="dk1"/>
            </a:solidFill>
            <a:prstDash val="solid"/>
            <a:miter lim="800000"/>
            <a:headEnd type="none" w="sm" len="sm"/>
            <a:tailEnd type="none" w="sm" len="sm"/>
          </a:ln>
        </p:spPr>
      </p:cxnSp>
      <p:sp>
        <p:nvSpPr>
          <p:cNvPr id="65" name="Google Shape;65;p3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multi-content">
  <p:cSld name="Two multi-conten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 name="Google Shape;68;p25"/>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69" name="Google Shape;69;p25"/>
          <p:cNvSpPr txBox="1">
            <a:spLocks noGrp="1"/>
          </p:cNvSpPr>
          <p:nvPr>
            <p:ph type="body" idx="1"/>
          </p:nvPr>
        </p:nvSpPr>
        <p:spPr>
          <a:xfrm>
            <a:off x="360000" y="1800000"/>
            <a:ext cx="5616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5"/>
          <p:cNvSpPr txBox="1">
            <a:spLocks noGrp="1"/>
          </p:cNvSpPr>
          <p:nvPr>
            <p:ph type="body" idx="2"/>
          </p:nvPr>
        </p:nvSpPr>
        <p:spPr>
          <a:xfrm>
            <a:off x="6228000" y="1800000"/>
            <a:ext cx="5616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 name="Google Shape;71;p25"/>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72" name="Google Shape;72;p2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5" name="Google Shape;75;p31"/>
          <p:cNvCxnSpPr/>
          <p:nvPr/>
        </p:nvCxnSpPr>
        <p:spPr>
          <a:xfrm>
            <a:off x="360000" y="1548000"/>
            <a:ext cx="11484000" cy="0"/>
          </a:xfrm>
          <a:prstGeom prst="straightConnector1">
            <a:avLst/>
          </a:prstGeom>
          <a:noFill/>
          <a:ln w="9525" cap="flat" cmpd="sng">
            <a:solidFill>
              <a:schemeClr val="accent1"/>
            </a:solidFill>
            <a:prstDash val="solid"/>
            <a:miter lim="800000"/>
            <a:headEnd type="none" w="sm" len="sm"/>
            <a:tailEnd type="none" w="sm" len="sm"/>
          </a:ln>
        </p:spPr>
      </p:cxnSp>
      <p:sp>
        <p:nvSpPr>
          <p:cNvPr id="76" name="Google Shape;76;p3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s 1">
  <p:cSld name="Contents 1">
    <p:spTree>
      <p:nvGrpSpPr>
        <p:cNvPr id="1" name="Shape 77"/>
        <p:cNvGrpSpPr/>
        <p:nvPr/>
      </p:nvGrpSpPr>
      <p:grpSpPr>
        <a:xfrm>
          <a:off x="0" y="0"/>
          <a:ext cx="0" cy="0"/>
          <a:chOff x="0" y="0"/>
          <a:chExt cx="0" cy="0"/>
        </a:xfrm>
      </p:grpSpPr>
      <p:sp>
        <p:nvSpPr>
          <p:cNvPr id="78" name="Google Shape;78;p32"/>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p:nvPr/>
        </p:nvSpPr>
        <p:spPr>
          <a:xfrm>
            <a:off x="0" y="1620000"/>
            <a:ext cx="12192000" cy="5238000"/>
          </a:xfrm>
          <a:prstGeom prst="rect">
            <a:avLst/>
          </a:prstGeom>
          <a:solidFill>
            <a:schemeClr val="accent4"/>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80" name="Google Shape;80;p3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600"/>
              <a:buFont typeface="Public Sans"/>
              <a:buNone/>
              <a:defRPr sz="36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21" descr="NSW Government logo"/>
          <p:cNvPicPr preferRelativeResize="0"/>
          <p:nvPr/>
        </p:nvPicPr>
        <p:blipFill rotWithShape="1">
          <a:blip r:embed="rId25">
            <a:alphaModFix/>
          </a:blip>
          <a:srcRect/>
          <a:stretch/>
        </p:blipFill>
        <p:spPr>
          <a:xfrm>
            <a:off x="11214000" y="360321"/>
            <a:ext cx="630000" cy="684882"/>
          </a:xfrm>
          <a:prstGeom prst="rect">
            <a:avLst/>
          </a:prstGeom>
          <a:noFill/>
          <a:ln>
            <a:noFill/>
          </a:ln>
        </p:spPr>
      </p:pic>
      <p:sp>
        <p:nvSpPr>
          <p:cNvPr id="12" name="Google Shape;12;p21"/>
          <p:cNvSpPr txBox="1">
            <a:spLocks noGrp="1"/>
          </p:cNvSpPr>
          <p:nvPr>
            <p:ph type="body" idx="1"/>
          </p:nvPr>
        </p:nvSpPr>
        <p:spPr>
          <a:xfrm>
            <a:off x="360000" y="1620000"/>
            <a:ext cx="11484000" cy="4536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L="914400" marR="0" lvl="1" indent="-228600"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L="1828800" marR="0" lvl="3"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L="2286000" marR="0" lvl="4" indent="-342900"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2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
        <p:nvSpPr>
          <p:cNvPr id="14" name="Google Shape;14;p21"/>
          <p:cNvSpPr txBox="1"/>
          <p:nvPr/>
        </p:nvSpPr>
        <p:spPr>
          <a:xfrm>
            <a:off x="-2622931" y="14626"/>
            <a:ext cx="2544960" cy="5539978"/>
          </a:xfrm>
          <a:prstGeom prst="rect">
            <a:avLst/>
          </a:prstGeom>
          <a:noFill/>
          <a:ln>
            <a:noFill/>
          </a:ln>
        </p:spPr>
        <p:txBody>
          <a:bodyPr spcFirstLastPara="1" wrap="square" lIns="0" tIns="0" rIns="0" bIns="0" anchor="t" anchorCtr="0">
            <a:spAutoFit/>
          </a:bodyPr>
          <a:lstStyle/>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OPEN IN DESKTOP APP</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This will enable full functionality of the template.</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CHOOSE A SLIDE STYLE FROM </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Home tab</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New Slide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Choose layout</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If layout goes awry, select Reset</a:t>
            </a: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There are 5 levels of formatted text available.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Please move between text  levels using the increase/decrease button on the menu above.</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CHANGE SLIDE BACKGROUND/COLOUR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Design Menu</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Format Background</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Select colour from palette OR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Picture or Texture Fill</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Find image </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REPLACE IMAGE IN SHAPE OR ON PAGE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Right click on image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Change Picture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Select your image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OR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Delete the image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icon</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Find the new image</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TO REPOSITION IMAGE WITHIN SHAPE </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image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Picture Format menu</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Crop button dropdown</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To fit the whole image inside select FIT</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To use only a portion select FILL then crop, move or resize image to show properly within shape.</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ADD/CHANGE FOOTER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Insert Menu</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Header &amp; Footer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Tick to activate/Untick to remove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Change text</a:t>
            </a:r>
            <a:endParaRPr sz="1400" b="0" i="0" u="none" strike="noStrike" cap="none">
              <a:solidFill>
                <a:srgbClr val="000000"/>
              </a:solidFill>
              <a:latin typeface="Arial"/>
              <a:ea typeface="Arial"/>
              <a:cs typeface="Arial"/>
              <a:sym typeface="Arial"/>
            </a:endParaRPr>
          </a:p>
        </p:txBody>
      </p:sp>
      <p:pic>
        <p:nvPicPr>
          <p:cNvPr id="15" name="Google Shape;15;p21"/>
          <p:cNvPicPr preferRelativeResize="0"/>
          <p:nvPr/>
        </p:nvPicPr>
        <p:blipFill rotWithShape="1">
          <a:blip r:embed="rId26">
            <a:alphaModFix/>
          </a:blip>
          <a:srcRect/>
          <a:stretch/>
        </p:blipFill>
        <p:spPr>
          <a:xfrm>
            <a:off x="-2622931" y="1682950"/>
            <a:ext cx="632972" cy="215628"/>
          </a:xfrm>
          <a:prstGeom prst="rect">
            <a:avLst/>
          </a:prstGeom>
          <a:noFill/>
          <a:ln>
            <a:noFill/>
          </a:ln>
        </p:spPr>
      </p:pic>
      <p:sp>
        <p:nvSpPr>
          <p:cNvPr id="16" name="Google Shape;16;p21"/>
          <p:cNvSpPr txBox="1"/>
          <p:nvPr/>
        </p:nvSpPr>
        <p:spPr>
          <a:xfrm>
            <a:off x="5865813" y="63500"/>
            <a:ext cx="48895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AU" sz="1000" b="0" i="0" u="none" strike="noStrike" cap="none">
                <a:solidFill>
                  <a:srgbClr val="FF0000"/>
                </a:solidFill>
                <a:latin typeface="Calibri"/>
                <a:ea typeface="Calibri"/>
                <a:cs typeface="Calibri"/>
                <a:sym typeface="Calibri"/>
              </a:rPr>
              <a:t>OFFICIAL</a:t>
            </a:r>
            <a:endParaRPr sz="1400" b="0" i="0" u="none" strike="noStrike" cap="none">
              <a:solidFill>
                <a:srgbClr val="000000"/>
              </a:solidFill>
              <a:latin typeface="Arial"/>
              <a:ea typeface="Arial"/>
              <a:cs typeface="Arial"/>
              <a:sym typeface="Arial"/>
            </a:endParaRPr>
          </a:p>
        </p:txBody>
      </p:sp>
      <p:sp>
        <p:nvSpPr>
          <p:cNvPr id="17" name="Google Shape;17;p21"/>
          <p:cNvSpPr txBox="1"/>
          <p:nvPr/>
        </p:nvSpPr>
        <p:spPr>
          <a:xfrm>
            <a:off x="5865813" y="6642100"/>
            <a:ext cx="48895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AU" sz="1000" b="0" i="0" u="none" strike="noStrike" cap="none">
                <a:solidFill>
                  <a:srgbClr val="FF0000"/>
                </a:solidFill>
                <a:latin typeface="Calibri"/>
                <a:ea typeface="Calibri"/>
                <a:cs typeface="Calibri"/>
                <a:sym typeface="Calibri"/>
              </a:rPr>
              <a:t>OFFICIAL</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pic>
        <p:nvPicPr>
          <p:cNvPr id="172" name="Google Shape;172;p28" descr="NSW Government logo"/>
          <p:cNvPicPr preferRelativeResize="0"/>
          <p:nvPr/>
        </p:nvPicPr>
        <p:blipFill rotWithShape="1">
          <a:blip r:embed="rId3">
            <a:alphaModFix/>
          </a:blip>
          <a:srcRect/>
          <a:stretch/>
        </p:blipFill>
        <p:spPr>
          <a:xfrm>
            <a:off x="5150837" y="2401500"/>
            <a:ext cx="1890326" cy="2055000"/>
          </a:xfrm>
          <a:prstGeom prst="rect">
            <a:avLst/>
          </a:prstGeom>
          <a:noFill/>
          <a:ln>
            <a:noFill/>
          </a:ln>
        </p:spPr>
      </p:pic>
      <p:sp>
        <p:nvSpPr>
          <p:cNvPr id="173" name="Google Shape;173;p28"/>
          <p:cNvSpPr txBox="1"/>
          <p:nvPr/>
        </p:nvSpPr>
        <p:spPr>
          <a:xfrm>
            <a:off x="5865813" y="63500"/>
            <a:ext cx="48895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AU" sz="1000" b="0" i="0" u="none" strike="noStrike" cap="none">
                <a:solidFill>
                  <a:srgbClr val="FF0000"/>
                </a:solidFill>
                <a:latin typeface="Calibri"/>
                <a:ea typeface="Calibri"/>
                <a:cs typeface="Calibri"/>
                <a:sym typeface="Calibri"/>
              </a:rPr>
              <a:t>OFFICIAL</a:t>
            </a:r>
            <a:endParaRPr sz="1400" b="0" i="0" u="none" strike="noStrike" cap="none">
              <a:solidFill>
                <a:srgbClr val="000000"/>
              </a:solidFill>
              <a:latin typeface="Arial"/>
              <a:ea typeface="Arial"/>
              <a:cs typeface="Arial"/>
              <a:sym typeface="Arial"/>
            </a:endParaRPr>
          </a:p>
        </p:txBody>
      </p:sp>
      <p:sp>
        <p:nvSpPr>
          <p:cNvPr id="174" name="Google Shape;174;p28"/>
          <p:cNvSpPr txBox="1"/>
          <p:nvPr/>
        </p:nvSpPr>
        <p:spPr>
          <a:xfrm>
            <a:off x="5865813" y="6642100"/>
            <a:ext cx="48895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AU" sz="1000" b="0" i="0" u="none" strike="noStrike" cap="none">
                <a:solidFill>
                  <a:srgbClr val="FF0000"/>
                </a:solidFill>
                <a:latin typeface="Calibri"/>
                <a:ea typeface="Calibri"/>
                <a:cs typeface="Calibri"/>
                <a:sym typeface="Calibri"/>
              </a:rPr>
              <a:t>OFFICIAL</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
          <p:cNvSpPr txBox="1">
            <a:spLocks noGrp="1"/>
          </p:cNvSpPr>
          <p:nvPr>
            <p:ph type="ctrTitle"/>
          </p:nvPr>
        </p:nvSpPr>
        <p:spPr>
          <a:xfrm>
            <a:off x="359999" y="360001"/>
            <a:ext cx="11448001" cy="134974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Exercise [INSERT NAME]</a:t>
            </a:r>
            <a:endParaRPr dirty="0"/>
          </a:p>
        </p:txBody>
      </p:sp>
      <p:sp>
        <p:nvSpPr>
          <p:cNvPr id="181" name="Google Shape;181;p1"/>
          <p:cNvSpPr txBox="1">
            <a:spLocks noGrp="1"/>
          </p:cNvSpPr>
          <p:nvPr>
            <p:ph type="body" idx="1"/>
          </p:nvPr>
        </p:nvSpPr>
        <p:spPr>
          <a:xfrm>
            <a:off x="359999" y="2448000"/>
            <a:ext cx="8531999" cy="790835"/>
          </a:xfrm>
          <a:prstGeom prst="rect">
            <a:avLst/>
          </a:prstGeom>
          <a:noFill/>
          <a:ln>
            <a:noFill/>
          </a:ln>
        </p:spPr>
        <p:txBody>
          <a:bodyPr spcFirstLastPara="1" wrap="square" lIns="0" tIns="0" rIns="0" bIns="0" anchor="t" anchorCtr="0">
            <a:noAutofit/>
          </a:bodyPr>
          <a:lstStyle/>
          <a:p>
            <a:pPr marL="0" indent="0"/>
            <a:r>
              <a:rPr lang="en-AU" dirty="0"/>
              <a:t>Tsunami Functional Exercise</a:t>
            </a:r>
            <a:endParaRPr dirty="0"/>
          </a:p>
          <a:p>
            <a:pPr marL="0" lvl="1" indent="0" algn="l" rtl="0">
              <a:lnSpc>
                <a:spcPct val="100000"/>
              </a:lnSpc>
              <a:spcBef>
                <a:spcPts val="0"/>
              </a:spcBef>
              <a:spcAft>
                <a:spcPts val="0"/>
              </a:spcAft>
              <a:buClr>
                <a:schemeClr val="lt1"/>
              </a:buClr>
              <a:buSzPts val="1800"/>
              <a:buNone/>
            </a:pPr>
            <a:r>
              <a:rPr lang="en-AU" dirty="0"/>
              <a:t>[Insert Date Month Year]</a:t>
            </a:r>
            <a:endParaRPr dirty="0"/>
          </a:p>
        </p:txBody>
      </p:sp>
      <p:sp>
        <p:nvSpPr>
          <p:cNvPr id="182" name="Google Shape;182;p1"/>
          <p:cNvSpPr txBox="1">
            <a:spLocks noGrp="1"/>
          </p:cNvSpPr>
          <p:nvPr>
            <p:ph type="body" idx="2"/>
          </p:nvPr>
        </p:nvSpPr>
        <p:spPr>
          <a:xfrm>
            <a:off x="9072000" y="2448000"/>
            <a:ext cx="2736000" cy="79083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AU" dirty="0"/>
              <a:t>[Insert Presenter Name]</a:t>
            </a:r>
            <a:endParaRPr dirty="0"/>
          </a:p>
          <a:p>
            <a:pPr marL="0" lvl="1" indent="0" algn="l" rtl="0">
              <a:lnSpc>
                <a:spcPct val="100000"/>
              </a:lnSpc>
              <a:spcBef>
                <a:spcPts val="0"/>
              </a:spcBef>
              <a:spcAft>
                <a:spcPts val="0"/>
              </a:spcAft>
              <a:buClr>
                <a:schemeClr val="lt1"/>
              </a:buClr>
              <a:buSzPts val="1800"/>
              <a:buNone/>
            </a:pPr>
            <a:r>
              <a:rPr lang="en-AU" dirty="0"/>
              <a:t>[Insert Presenter Title]</a:t>
            </a:r>
            <a:endParaRPr dirty="0"/>
          </a:p>
        </p:txBody>
      </p:sp>
      <p:sp>
        <p:nvSpPr>
          <p:cNvPr id="183" name="Google Shape;183;p1"/>
          <p:cNvSpPr txBox="1">
            <a:spLocks noGrp="1"/>
          </p:cNvSpPr>
          <p:nvPr>
            <p:ph type="body" idx="3"/>
          </p:nvPr>
        </p:nvSpPr>
        <p:spPr>
          <a:xfrm>
            <a:off x="359999" y="5747125"/>
            <a:ext cx="8531999" cy="68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1"/>
              </a:buClr>
              <a:buSzPts val="1200"/>
              <a:buNone/>
            </a:pPr>
            <a:r>
              <a:rPr lang="en-AU"/>
              <a:t>An exercise to test a real-time response to a Tsunami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31669e174cb_0_1"/>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Background</a:t>
            </a:r>
            <a:endParaRPr dirty="0"/>
          </a:p>
          <a:p>
            <a:pPr marL="0" lvl="0" indent="0" algn="l" rtl="0">
              <a:lnSpc>
                <a:spcPct val="90000"/>
              </a:lnSpc>
              <a:spcBef>
                <a:spcPts val="0"/>
              </a:spcBef>
              <a:spcAft>
                <a:spcPts val="0"/>
              </a:spcAft>
              <a:buClr>
                <a:schemeClr val="dk1"/>
              </a:buClr>
              <a:buSzPts val="3600"/>
              <a:buFont typeface="Public Sans"/>
              <a:buNone/>
            </a:pPr>
            <a:r>
              <a:rPr lang="en-AU" sz="2300" dirty="0">
                <a:solidFill>
                  <a:schemeClr val="dk2"/>
                </a:solidFill>
              </a:rPr>
              <a:t>Time 09:30, 3 March</a:t>
            </a:r>
            <a:endParaRPr sz="2300" dirty="0">
              <a:solidFill>
                <a:schemeClr val="dk2"/>
              </a:solidFill>
            </a:endParaRPr>
          </a:p>
        </p:txBody>
      </p:sp>
      <p:sp>
        <p:nvSpPr>
          <p:cNvPr id="260" name="Google Shape;260;g31669e174cb_0_1"/>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News of the earthquake and the potential tsunami threat to Australia quickly reaches local and national media, spreading rapidly through the community. At 07:51, the Joint Australian Tsunami Warning Centre (JATWC) issues a National Tsunami Watch Bulletin. This is followed at 08:21 by a Tsunami Land Threat Warning, indicating major inundation of low-lying coastal areas along the entire east coast of Australia. The warning predicts impact at approximately 14:00 and advises residents in low-lying coastal areas to take shelter on high ground above 10 metres or move at least 1 km inland from the coast.</a:t>
            </a: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61" name="Google Shape;261;g31669e174cb_0_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10</a:t>
            </a:fld>
            <a:endParaRPr/>
          </a:p>
        </p:txBody>
      </p:sp>
      <p:pic>
        <p:nvPicPr>
          <p:cNvPr id="262" name="Google Shape;262;g31669e174cb_0_1"/>
          <p:cNvPicPr preferRelativeResize="0">
            <a:picLocks noGrp="1"/>
          </p:cNvPicPr>
          <p:nvPr>
            <p:ph type="pic" idx="2"/>
          </p:nvPr>
        </p:nvPicPr>
        <p:blipFill rotWithShape="1">
          <a:blip r:embed="rId3">
            <a:alphaModFix/>
          </a:blip>
          <a:srcRect l="22438" r="22443"/>
          <a:stretch/>
        </p:blipFill>
        <p:spPr>
          <a:xfrm>
            <a:off x="0" y="0"/>
            <a:ext cx="5040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1669e174cb_0_8"/>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Background</a:t>
            </a:r>
            <a:endParaRPr dirty="0"/>
          </a:p>
          <a:p>
            <a:pPr marL="0" lvl="0" indent="0" algn="l" rtl="0">
              <a:lnSpc>
                <a:spcPct val="90000"/>
              </a:lnSpc>
              <a:spcBef>
                <a:spcPts val="0"/>
              </a:spcBef>
              <a:spcAft>
                <a:spcPts val="0"/>
              </a:spcAft>
              <a:buClr>
                <a:schemeClr val="dk1"/>
              </a:buClr>
              <a:buSzPts val="3600"/>
              <a:buFont typeface="Public Sans"/>
              <a:buNone/>
            </a:pPr>
            <a:r>
              <a:rPr lang="en-AU" sz="2300" dirty="0">
                <a:solidFill>
                  <a:schemeClr val="dk2"/>
                </a:solidFill>
              </a:rPr>
              <a:t>Time 09:30, 3 March</a:t>
            </a:r>
            <a:endParaRPr sz="2300" dirty="0">
              <a:solidFill>
                <a:schemeClr val="dk2"/>
              </a:solidFill>
            </a:endParaRPr>
          </a:p>
        </p:txBody>
      </p:sp>
      <p:sp>
        <p:nvSpPr>
          <p:cNvPr id="268" name="Google Shape;268;g31669e174cb_0_8"/>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In response, the NSW State Emergency Service (SES) initiates preparations for a major incident, recalling Incident Management Team (IMT) staff and activating Zone and State Incident Command Centres. By this time, many residents have already begun to self-evacuate in haste, leading to significant congestion on roads and designated evacuation routes as people attempt to move inland. Emergency services are quickly overwhelmed with requests for information and assistance.</a:t>
            </a: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Local and Regional Emergency Operations Controllers, acting on advice from the SES, activate local and regional Emergency Operations Centres (EOCs) across the potential impact zones. The EOCs are tasked with managing community impacts and supporting the SES in preparation for the anticipated tsunami impact. At 08:45, the first notifications are sent to LEMC/REMC liaisons, functional area and supporting agency delegates, advising them of official EOC activations across the threat zones.</a:t>
            </a: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69" name="Google Shape;269;g31669e174cb_0_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11</a:t>
            </a:fld>
            <a:endParaRPr/>
          </a:p>
        </p:txBody>
      </p:sp>
      <p:pic>
        <p:nvPicPr>
          <p:cNvPr id="270" name="Google Shape;270;g31669e174cb_0_8"/>
          <p:cNvPicPr preferRelativeResize="0">
            <a:picLocks noGrp="1"/>
          </p:cNvPicPr>
          <p:nvPr>
            <p:ph type="pic" idx="2"/>
          </p:nvPr>
        </p:nvPicPr>
        <p:blipFill rotWithShape="1">
          <a:blip r:embed="rId3">
            <a:alphaModFix/>
          </a:blip>
          <a:srcRect l="25564" r="25564"/>
          <a:stretch/>
        </p:blipFill>
        <p:spPr>
          <a:xfrm>
            <a:off x="0" y="0"/>
            <a:ext cx="5040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31669e174cb_0_15"/>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Background</a:t>
            </a:r>
            <a:endParaRPr dirty="0"/>
          </a:p>
          <a:p>
            <a:pPr marL="0" lvl="0" indent="0" algn="l" rtl="0">
              <a:lnSpc>
                <a:spcPct val="90000"/>
              </a:lnSpc>
              <a:spcBef>
                <a:spcPts val="0"/>
              </a:spcBef>
              <a:spcAft>
                <a:spcPts val="0"/>
              </a:spcAft>
              <a:buClr>
                <a:schemeClr val="dk1"/>
              </a:buClr>
              <a:buSzPts val="3600"/>
              <a:buFont typeface="Public Sans"/>
              <a:buNone/>
            </a:pPr>
            <a:r>
              <a:rPr lang="en-AU" sz="2300" dirty="0">
                <a:solidFill>
                  <a:schemeClr val="dk2"/>
                </a:solidFill>
              </a:rPr>
              <a:t>Time 09:30, 3 March</a:t>
            </a:r>
            <a:endParaRPr sz="2300" dirty="0">
              <a:solidFill>
                <a:schemeClr val="dk2"/>
              </a:solidFill>
            </a:endParaRPr>
          </a:p>
        </p:txBody>
      </p:sp>
      <p:sp>
        <p:nvSpPr>
          <p:cNvPr id="276" name="Google Shape;276;g31669e174cb_0_15"/>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With the available intelligence, the EOCs must rapidly establish themselves and begin supporting the combat agency IMT through the warning, impact, and very early recovery phases of the emergency. Teams will need to respond dynamically to official updates and adapt to evolving challenges in real time.</a:t>
            </a:r>
            <a:endParaRPr sz="2600" dirty="0"/>
          </a:p>
        </p:txBody>
      </p:sp>
      <p:sp>
        <p:nvSpPr>
          <p:cNvPr id="277" name="Google Shape;277;g31669e174cb_0_1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12</a:t>
            </a:fld>
            <a:endParaRPr/>
          </a:p>
        </p:txBody>
      </p:sp>
      <p:pic>
        <p:nvPicPr>
          <p:cNvPr id="278" name="Google Shape;278;g31669e174cb_0_15"/>
          <p:cNvPicPr preferRelativeResize="0">
            <a:picLocks noGrp="1"/>
          </p:cNvPicPr>
          <p:nvPr>
            <p:ph type="pic" idx="2"/>
          </p:nvPr>
        </p:nvPicPr>
        <p:blipFill rotWithShape="1">
          <a:blip r:embed="rId3">
            <a:alphaModFix/>
          </a:blip>
          <a:srcRect l="33929" r="17089"/>
          <a:stretch/>
        </p:blipFill>
        <p:spPr>
          <a:xfrm>
            <a:off x="0" y="0"/>
            <a:ext cx="5040000" cy="685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7"/>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Review </a:t>
            </a:r>
            <a:endParaRPr/>
          </a:p>
        </p:txBody>
      </p:sp>
      <p:sp>
        <p:nvSpPr>
          <p:cNvPr id="284" name="Google Shape;284;p17"/>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Clr>
                <a:schemeClr val="dk1"/>
              </a:buClr>
              <a:buSzPts val="2000"/>
              <a:buFont typeface="Public Sans"/>
              <a:buAutoNum type="arabicPeriod"/>
            </a:pPr>
            <a:r>
              <a:rPr lang="en-AU"/>
              <a:t>Please complete the feedback sheet</a:t>
            </a:r>
            <a:endParaRPr/>
          </a:p>
          <a:p>
            <a:pPr marL="457200" lvl="0" indent="-457200" algn="l" rtl="0">
              <a:lnSpc>
                <a:spcPct val="100000"/>
              </a:lnSpc>
              <a:spcBef>
                <a:spcPts val="1200"/>
              </a:spcBef>
              <a:spcAft>
                <a:spcPts val="0"/>
              </a:spcAft>
              <a:buClr>
                <a:schemeClr val="dk1"/>
              </a:buClr>
              <a:buSzPts val="2000"/>
              <a:buFont typeface="Public Sans"/>
              <a:buAutoNum type="arabicPeriod"/>
            </a:pPr>
            <a:r>
              <a:rPr lang="en-AU"/>
              <a:t>In your group, please identify:</a:t>
            </a:r>
            <a:endParaRPr/>
          </a:p>
          <a:p>
            <a:pPr marL="342900" lvl="0" indent="-342900" algn="l" rtl="0">
              <a:lnSpc>
                <a:spcPct val="100000"/>
              </a:lnSpc>
              <a:spcBef>
                <a:spcPts val="1200"/>
              </a:spcBef>
              <a:spcAft>
                <a:spcPts val="0"/>
              </a:spcAft>
              <a:buClr>
                <a:schemeClr val="dk1"/>
              </a:buClr>
              <a:buSzPts val="2000"/>
              <a:buFont typeface="Arial"/>
              <a:buChar char="•"/>
            </a:pPr>
            <a:r>
              <a:rPr lang="en-AU"/>
              <a:t>Three things you discovered or surprised you</a:t>
            </a:r>
            <a:endParaRPr/>
          </a:p>
          <a:p>
            <a:pPr marL="342900" lvl="0" indent="-342900" algn="l" rtl="0">
              <a:lnSpc>
                <a:spcPct val="100000"/>
              </a:lnSpc>
              <a:spcBef>
                <a:spcPts val="1200"/>
              </a:spcBef>
              <a:spcAft>
                <a:spcPts val="0"/>
              </a:spcAft>
              <a:buClr>
                <a:schemeClr val="dk1"/>
              </a:buClr>
              <a:buSzPts val="2000"/>
              <a:buFont typeface="Arial"/>
              <a:buChar char="•"/>
            </a:pPr>
            <a:r>
              <a:rPr lang="en-AU"/>
              <a:t>Three things that work well</a:t>
            </a:r>
            <a:endParaRPr/>
          </a:p>
          <a:p>
            <a:pPr marL="342900" lvl="0" indent="-342900" algn="l" rtl="0">
              <a:lnSpc>
                <a:spcPct val="100000"/>
              </a:lnSpc>
              <a:spcBef>
                <a:spcPts val="1200"/>
              </a:spcBef>
              <a:spcAft>
                <a:spcPts val="0"/>
              </a:spcAft>
              <a:buClr>
                <a:schemeClr val="dk1"/>
              </a:buClr>
              <a:buSzPts val="2000"/>
              <a:buFont typeface="Arial"/>
              <a:buChar char="•"/>
            </a:pPr>
            <a:r>
              <a:rPr lang="en-AU"/>
              <a:t>Three things you would do differently</a:t>
            </a:r>
            <a:endParaRPr/>
          </a:p>
          <a:p>
            <a:pPr marL="342900" lvl="0" indent="-342900" algn="l" rtl="0">
              <a:lnSpc>
                <a:spcPct val="100000"/>
              </a:lnSpc>
              <a:spcBef>
                <a:spcPts val="1200"/>
              </a:spcBef>
              <a:spcAft>
                <a:spcPts val="0"/>
              </a:spcAft>
              <a:buClr>
                <a:schemeClr val="dk1"/>
              </a:buClr>
              <a:buSzPts val="2000"/>
              <a:buFont typeface="Arial"/>
              <a:buChar char="•"/>
            </a:pPr>
            <a:r>
              <a:rPr lang="en-AU"/>
              <a:t>Any questions you want answered before you leave</a:t>
            </a:r>
            <a:endParaRPr/>
          </a:p>
        </p:txBody>
      </p:sp>
      <p:sp>
        <p:nvSpPr>
          <p:cNvPr id="285" name="Google Shape;285;p17"/>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Acknowledgement</a:t>
            </a:r>
            <a:br>
              <a:rPr lang="en-AU"/>
            </a:br>
            <a:r>
              <a:rPr lang="en-AU"/>
              <a:t>of Country</a:t>
            </a:r>
            <a:endParaRPr/>
          </a:p>
        </p:txBody>
      </p:sp>
      <p:sp>
        <p:nvSpPr>
          <p:cNvPr id="189" name="Google Shape;189;p2"/>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22272B"/>
              </a:buClr>
              <a:buSzPts val="1800"/>
              <a:buNone/>
            </a:pPr>
            <a:r>
              <a:rPr lang="en-AU" sz="1800" b="0" i="0">
                <a:solidFill>
                  <a:srgbClr val="22272B"/>
                </a:solidFill>
              </a:rPr>
              <a:t>I acknowledge the Traditional Custodians of the lands that we are meeting here today. I pay my respects to Elders past, present and emerging and celebrate the diversity of Aboriginal peoples and their ongoing cultures and connections to the lands and waters of NSW. </a:t>
            </a:r>
            <a:endParaRPr/>
          </a:p>
          <a:p>
            <a:pPr marL="0" lvl="0" indent="0" algn="l" rtl="0">
              <a:lnSpc>
                <a:spcPct val="100000"/>
              </a:lnSpc>
              <a:spcBef>
                <a:spcPts val="1200"/>
              </a:spcBef>
              <a:spcAft>
                <a:spcPts val="0"/>
              </a:spcAft>
              <a:buClr>
                <a:srgbClr val="22272B"/>
              </a:buClr>
              <a:buSzPts val="1800"/>
              <a:buNone/>
            </a:pPr>
            <a:r>
              <a:rPr lang="en-AU" sz="1800" b="0" i="0">
                <a:solidFill>
                  <a:srgbClr val="22272B"/>
                </a:solidFill>
              </a:rPr>
              <a:t>I also acknowledge and pay my respects to our Aboriginal and Torres Strait Islander people/colleagues joining us today.</a:t>
            </a:r>
            <a:endParaRPr/>
          </a:p>
        </p:txBody>
      </p:sp>
      <p:sp>
        <p:nvSpPr>
          <p:cNvPr id="190" name="Google Shape;190;p2"/>
          <p:cNvSpPr>
            <a:spLocks noGrp="1"/>
          </p:cNvSpPr>
          <p:nvPr>
            <p:ph type="pic" idx="2"/>
          </p:nvPr>
        </p:nvSpPr>
        <p:spPr>
          <a:xfrm>
            <a:off x="0" y="0"/>
            <a:ext cx="5040000" cy="6858000"/>
          </a:xfrm>
          <a:prstGeom prst="rect">
            <a:avLst/>
          </a:prstGeom>
          <a:noFill/>
          <a:ln>
            <a:noFill/>
          </a:ln>
        </p:spPr>
        <p:txBody>
          <a:bodyPr/>
          <a:lstStyle/>
          <a:p>
            <a:endParaRPr lang="en-AU"/>
          </a:p>
        </p:txBody>
      </p:sp>
      <p:sp>
        <p:nvSpPr>
          <p:cNvPr id="191" name="Google Shape;191;p2"/>
          <p:cNvSpPr txBox="1">
            <a:spLocks noGrp="1"/>
          </p:cNvSpPr>
          <p:nvPr>
            <p:ph type="body" idx="3"/>
          </p:nvPr>
        </p:nvSpPr>
        <p:spPr>
          <a:xfrm>
            <a:off x="5400000" y="5976000"/>
            <a:ext cx="6407999" cy="36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400"/>
              <a:buNone/>
            </a:pPr>
            <a:endParaRPr/>
          </a:p>
        </p:txBody>
      </p:sp>
      <p:sp>
        <p:nvSpPr>
          <p:cNvPr id="192" name="Google Shape;192;p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Agenda</a:t>
            </a:r>
            <a:endParaRPr/>
          </a:p>
        </p:txBody>
      </p:sp>
      <p:sp>
        <p:nvSpPr>
          <p:cNvPr id="199" name="Google Shape;199;p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3</a:t>
            </a:fld>
            <a:endParaRPr/>
          </a:p>
        </p:txBody>
      </p:sp>
      <p:grpSp>
        <p:nvGrpSpPr>
          <p:cNvPr id="200" name="Google Shape;200;p3"/>
          <p:cNvGrpSpPr/>
          <p:nvPr/>
        </p:nvGrpSpPr>
        <p:grpSpPr>
          <a:xfrm>
            <a:off x="360363" y="1856989"/>
            <a:ext cx="11483975" cy="4206060"/>
            <a:chOff x="0" y="56764"/>
            <a:chExt cx="11483975" cy="4206060"/>
          </a:xfrm>
        </p:grpSpPr>
        <p:sp>
          <p:nvSpPr>
            <p:cNvPr id="201" name="Google Shape;201;p3"/>
            <p:cNvSpPr/>
            <p:nvPr/>
          </p:nvSpPr>
          <p:spPr>
            <a:xfrm>
              <a:off x="0" y="56764"/>
              <a:ext cx="11483975" cy="56159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
            <p:cNvSpPr txBox="1"/>
            <p:nvPr/>
          </p:nvSpPr>
          <p:spPr>
            <a:xfrm>
              <a:off x="27415" y="84179"/>
              <a:ext cx="11429145"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Public Sans Light"/>
                <a:buNone/>
              </a:pPr>
              <a:r>
                <a:rPr lang="en-AU" sz="2400" b="0" i="0" u="none" strike="noStrike" cap="none">
                  <a:solidFill>
                    <a:schemeClr val="lt1"/>
                  </a:solidFill>
                  <a:latin typeface="Public Sans Light"/>
                  <a:ea typeface="Public Sans Light"/>
                  <a:cs typeface="Public Sans Light"/>
                  <a:sym typeface="Public Sans Light"/>
                </a:rPr>
                <a:t>Briefing and introduction</a:t>
              </a:r>
              <a:endParaRPr sz="1400" b="0" i="0" u="none" strike="noStrike" cap="none">
                <a:solidFill>
                  <a:srgbClr val="000000"/>
                </a:solidFill>
                <a:latin typeface="Arial"/>
                <a:ea typeface="Arial"/>
                <a:cs typeface="Arial"/>
                <a:sym typeface="Arial"/>
              </a:endParaRPr>
            </a:p>
          </p:txBody>
        </p:sp>
        <p:sp>
          <p:nvSpPr>
            <p:cNvPr id="203" name="Google Shape;203;p3"/>
            <p:cNvSpPr/>
            <p:nvPr/>
          </p:nvSpPr>
          <p:spPr>
            <a:xfrm>
              <a:off x="0" y="618363"/>
              <a:ext cx="11483975" cy="9439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
            <p:cNvSpPr txBox="1"/>
            <p:nvPr/>
          </p:nvSpPr>
          <p:spPr>
            <a:xfrm>
              <a:off x="0" y="618363"/>
              <a:ext cx="11483975" cy="943920"/>
            </a:xfrm>
            <a:prstGeom prst="rect">
              <a:avLst/>
            </a:prstGeom>
            <a:noFill/>
            <a:ln>
              <a:noFill/>
            </a:ln>
          </p:spPr>
          <p:txBody>
            <a:bodyPr spcFirstLastPara="1" wrap="square" lIns="36460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Exercise purpose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Expectations and objectives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Context (including outline of EM arrangements if required)</a:t>
              </a:r>
              <a:endParaRPr sz="1400" b="0" i="0" u="none" strike="noStrike" cap="none">
                <a:solidFill>
                  <a:srgbClr val="000000"/>
                </a:solidFill>
                <a:latin typeface="Arial"/>
                <a:ea typeface="Arial"/>
                <a:cs typeface="Arial"/>
                <a:sym typeface="Arial"/>
              </a:endParaRPr>
            </a:p>
          </p:txBody>
        </p:sp>
        <p:sp>
          <p:nvSpPr>
            <p:cNvPr id="205" name="Google Shape;205;p3"/>
            <p:cNvSpPr/>
            <p:nvPr/>
          </p:nvSpPr>
          <p:spPr>
            <a:xfrm>
              <a:off x="0" y="1562284"/>
              <a:ext cx="11483975" cy="56159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
            <p:cNvSpPr txBox="1"/>
            <p:nvPr/>
          </p:nvSpPr>
          <p:spPr>
            <a:xfrm>
              <a:off x="27415" y="1589699"/>
              <a:ext cx="11429145"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Public Sans Light"/>
                <a:buNone/>
              </a:pPr>
              <a:r>
                <a:rPr lang="en-AU" sz="2400" b="0" i="0" u="none" strike="noStrike" cap="none">
                  <a:solidFill>
                    <a:schemeClr val="lt1"/>
                  </a:solidFill>
                  <a:latin typeface="Public Sans Light"/>
                  <a:ea typeface="Public Sans Light"/>
                  <a:cs typeface="Public Sans Light"/>
                  <a:sym typeface="Public Sans Light"/>
                </a:rPr>
                <a:t>Scenario</a:t>
              </a:r>
              <a:endParaRPr sz="1400" b="0" i="0" u="none" strike="noStrike" cap="none">
                <a:solidFill>
                  <a:srgbClr val="000000"/>
                </a:solidFill>
                <a:latin typeface="Arial"/>
                <a:ea typeface="Arial"/>
                <a:cs typeface="Arial"/>
                <a:sym typeface="Arial"/>
              </a:endParaRPr>
            </a:p>
          </p:txBody>
        </p:sp>
        <p:sp>
          <p:nvSpPr>
            <p:cNvPr id="207" name="Google Shape;207;p3"/>
            <p:cNvSpPr/>
            <p:nvPr/>
          </p:nvSpPr>
          <p:spPr>
            <a:xfrm>
              <a:off x="0" y="2123884"/>
              <a:ext cx="11483975" cy="6334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
            <p:cNvSpPr txBox="1"/>
            <p:nvPr/>
          </p:nvSpPr>
          <p:spPr>
            <a:xfrm>
              <a:off x="0" y="2123884"/>
              <a:ext cx="11483975" cy="633420"/>
            </a:xfrm>
            <a:prstGeom prst="rect">
              <a:avLst/>
            </a:prstGeom>
            <a:noFill/>
            <a:ln>
              <a:noFill/>
            </a:ln>
          </p:spPr>
          <p:txBody>
            <a:bodyPr spcFirstLastPara="1" wrap="square" lIns="36460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General idea (background)</a:t>
              </a:r>
              <a:endParaRPr sz="1400" b="0" i="0" u="none" strike="noStrike" cap="none">
                <a:solidFill>
                  <a:srgbClr val="000000"/>
                </a:solidFill>
                <a:latin typeface="Arial"/>
                <a:ea typeface="Arial"/>
                <a:cs typeface="Arial"/>
                <a:sym typeface="Arial"/>
              </a:endParaRPr>
            </a:p>
          </p:txBody>
        </p:sp>
        <p:sp>
          <p:nvSpPr>
            <p:cNvPr id="209" name="Google Shape;209;p3"/>
            <p:cNvSpPr/>
            <p:nvPr/>
          </p:nvSpPr>
          <p:spPr>
            <a:xfrm>
              <a:off x="0" y="2757304"/>
              <a:ext cx="11483975" cy="56159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
            <p:cNvSpPr txBox="1"/>
            <p:nvPr/>
          </p:nvSpPr>
          <p:spPr>
            <a:xfrm>
              <a:off x="27415" y="2784719"/>
              <a:ext cx="11429145"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Public Sans Light"/>
                <a:buNone/>
              </a:pPr>
              <a:r>
                <a:rPr lang="en-AU" sz="2400" b="0" i="0" u="none" strike="noStrike" cap="none">
                  <a:solidFill>
                    <a:schemeClr val="lt1"/>
                  </a:solidFill>
                  <a:latin typeface="Public Sans Light"/>
                  <a:ea typeface="Public Sans Light"/>
                  <a:cs typeface="Public Sans Light"/>
                  <a:sym typeface="Public Sans Light"/>
                </a:rPr>
                <a:t>Review</a:t>
              </a:r>
              <a:endParaRPr sz="1400" b="0" i="0" u="none" strike="noStrike" cap="none">
                <a:solidFill>
                  <a:srgbClr val="000000"/>
                </a:solidFill>
                <a:latin typeface="Arial"/>
                <a:ea typeface="Arial"/>
                <a:cs typeface="Arial"/>
                <a:sym typeface="Arial"/>
              </a:endParaRPr>
            </a:p>
          </p:txBody>
        </p:sp>
        <p:sp>
          <p:nvSpPr>
            <p:cNvPr id="211" name="Google Shape;211;p3"/>
            <p:cNvSpPr/>
            <p:nvPr/>
          </p:nvSpPr>
          <p:spPr>
            <a:xfrm>
              <a:off x="0" y="3318904"/>
              <a:ext cx="11483975" cy="9439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
            <p:cNvSpPr txBox="1"/>
            <p:nvPr/>
          </p:nvSpPr>
          <p:spPr>
            <a:xfrm>
              <a:off x="0" y="3318904"/>
              <a:ext cx="11483975" cy="943920"/>
            </a:xfrm>
            <a:prstGeom prst="rect">
              <a:avLst/>
            </a:prstGeom>
            <a:noFill/>
            <a:ln>
              <a:noFill/>
            </a:ln>
          </p:spPr>
          <p:txBody>
            <a:bodyPr spcFirstLastPara="1" wrap="square" lIns="36460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Discoveries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What went well</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What could be done differently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Housekeeping</a:t>
            </a:r>
            <a:endParaRPr/>
          </a:p>
        </p:txBody>
      </p:sp>
      <p:sp>
        <p:nvSpPr>
          <p:cNvPr id="218" name="Google Shape;218;p4"/>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dk1"/>
              </a:buClr>
              <a:buSzPts val="2000"/>
              <a:buFont typeface="Arial"/>
              <a:buChar char="•"/>
            </a:pPr>
            <a:r>
              <a:rPr lang="en-AU"/>
              <a:t>Emergencies</a:t>
            </a:r>
            <a:endParaRPr/>
          </a:p>
          <a:p>
            <a:pPr marL="342900" lvl="0" indent="-342900" algn="l" rtl="0">
              <a:lnSpc>
                <a:spcPct val="100000"/>
              </a:lnSpc>
              <a:spcBef>
                <a:spcPts val="1200"/>
              </a:spcBef>
              <a:spcAft>
                <a:spcPts val="0"/>
              </a:spcAft>
              <a:buClr>
                <a:schemeClr val="dk1"/>
              </a:buClr>
              <a:buSzPts val="2000"/>
              <a:buFont typeface="Arial"/>
              <a:buChar char="•"/>
            </a:pPr>
            <a:r>
              <a:rPr lang="en-AU"/>
              <a:t>Toilets</a:t>
            </a:r>
            <a:endParaRPr/>
          </a:p>
          <a:p>
            <a:pPr marL="342900" lvl="0" indent="-342900" algn="l" rtl="0">
              <a:lnSpc>
                <a:spcPct val="100000"/>
              </a:lnSpc>
              <a:spcBef>
                <a:spcPts val="1200"/>
              </a:spcBef>
              <a:spcAft>
                <a:spcPts val="0"/>
              </a:spcAft>
              <a:buClr>
                <a:schemeClr val="dk1"/>
              </a:buClr>
              <a:buSzPts val="2000"/>
              <a:buFont typeface="Arial"/>
              <a:buChar char="•"/>
            </a:pPr>
            <a:r>
              <a:rPr lang="en-AU"/>
              <a:t>Mobile phones and other devices</a:t>
            </a:r>
            <a:endParaRPr/>
          </a:p>
          <a:p>
            <a:pPr marL="342900" lvl="0" indent="-342900" algn="l" rtl="0">
              <a:lnSpc>
                <a:spcPct val="100000"/>
              </a:lnSpc>
              <a:spcBef>
                <a:spcPts val="1200"/>
              </a:spcBef>
              <a:spcAft>
                <a:spcPts val="0"/>
              </a:spcAft>
              <a:buClr>
                <a:schemeClr val="dk1"/>
              </a:buClr>
              <a:buSzPts val="2000"/>
              <a:buFont typeface="Arial"/>
              <a:buChar char="•"/>
            </a:pPr>
            <a:r>
              <a:rPr lang="en-AU"/>
              <a:t>Morning tea, lunch and afternoon tea provided. </a:t>
            </a:r>
            <a:endParaRPr/>
          </a:p>
          <a:p>
            <a:pPr marL="342900" lvl="0" indent="-342900" algn="l" rtl="0">
              <a:lnSpc>
                <a:spcPct val="100000"/>
              </a:lnSpc>
              <a:spcBef>
                <a:spcPts val="1200"/>
              </a:spcBef>
              <a:spcAft>
                <a:spcPts val="0"/>
              </a:spcAft>
              <a:buClr>
                <a:schemeClr val="dk1"/>
              </a:buClr>
              <a:buSzPts val="2000"/>
              <a:buFont typeface="Arial"/>
              <a:buChar char="•"/>
            </a:pPr>
            <a:r>
              <a:rPr lang="en-AU"/>
              <a:t>No set breaks for meals as participants required to manage breaks as part of exercise.</a:t>
            </a:r>
            <a:endParaRPr/>
          </a:p>
        </p:txBody>
      </p:sp>
      <p:sp>
        <p:nvSpPr>
          <p:cNvPr id="219" name="Google Shape;219;p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Introductions</a:t>
            </a:r>
            <a:endParaRPr/>
          </a:p>
        </p:txBody>
      </p:sp>
      <p:sp>
        <p:nvSpPr>
          <p:cNvPr id="225" name="Google Shape;225;p6"/>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None/>
            </a:pPr>
            <a:r>
              <a:rPr lang="en-AU"/>
              <a:t>My name is … </a:t>
            </a:r>
            <a:endParaRPr/>
          </a:p>
          <a:p>
            <a:pPr marL="0" lvl="0" indent="0" algn="l" rtl="0">
              <a:lnSpc>
                <a:spcPct val="100000"/>
              </a:lnSpc>
              <a:spcBef>
                <a:spcPts val="1200"/>
              </a:spcBef>
              <a:spcAft>
                <a:spcPts val="0"/>
              </a:spcAft>
              <a:buClr>
                <a:schemeClr val="dk1"/>
              </a:buClr>
              <a:buSzPts val="2000"/>
              <a:buNone/>
            </a:pPr>
            <a:r>
              <a:rPr lang="en-AU"/>
              <a:t>My day-to-day role is … </a:t>
            </a:r>
            <a:endParaRPr/>
          </a:p>
          <a:p>
            <a:pPr marL="0" lvl="0" indent="0" algn="l" rtl="0">
              <a:lnSpc>
                <a:spcPct val="100000"/>
              </a:lnSpc>
              <a:spcBef>
                <a:spcPts val="1200"/>
              </a:spcBef>
              <a:spcAft>
                <a:spcPts val="0"/>
              </a:spcAft>
              <a:buClr>
                <a:schemeClr val="dk1"/>
              </a:buClr>
              <a:buSzPts val="2000"/>
              <a:buNone/>
            </a:pPr>
            <a:r>
              <a:rPr lang="en-AU"/>
              <a:t>My likely role in an emergency will be …</a:t>
            </a:r>
            <a:endParaRPr/>
          </a:p>
        </p:txBody>
      </p:sp>
      <p:sp>
        <p:nvSpPr>
          <p:cNvPr id="226" name="Google Shape;226;p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16680e920e_0_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Evaluation process</a:t>
            </a:r>
            <a:endParaRPr/>
          </a:p>
        </p:txBody>
      </p:sp>
      <p:sp>
        <p:nvSpPr>
          <p:cNvPr id="232" name="Google Shape;232;g316680e920e_0_1"/>
          <p:cNvSpPr txBox="1">
            <a:spLocks noGrp="1"/>
          </p:cNvSpPr>
          <p:nvPr>
            <p:ph type="body" idx="1"/>
          </p:nvPr>
        </p:nvSpPr>
        <p:spPr>
          <a:xfrm>
            <a:off x="354000" y="1655624"/>
            <a:ext cx="11484000" cy="4320000"/>
          </a:xfrm>
          <a:prstGeom prst="rect">
            <a:avLst/>
          </a:prstGeom>
          <a:solidFill>
            <a:schemeClr val="lt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en-AU"/>
              <a:t>The </a:t>
            </a:r>
            <a:r>
              <a:rPr lang="en-AU" b="1">
                <a:latin typeface="Public Sans"/>
                <a:ea typeface="Public Sans"/>
                <a:cs typeface="Public Sans"/>
                <a:sym typeface="Public Sans"/>
              </a:rPr>
              <a:t>purpose of evaluation</a:t>
            </a:r>
            <a:r>
              <a:rPr lang="en-AU"/>
              <a:t> of the exercise is to assess if, and to what extent, </a:t>
            </a:r>
            <a:r>
              <a:rPr lang="en-AU" b="1">
                <a:latin typeface="Public Sans"/>
                <a:ea typeface="Public Sans"/>
                <a:cs typeface="Public Sans"/>
                <a:sym typeface="Public Sans"/>
              </a:rPr>
              <a:t>the exercise met the aim and objectives of the exercise. </a:t>
            </a:r>
            <a:endParaRPr b="1">
              <a:latin typeface="Public Sans"/>
              <a:ea typeface="Public Sans"/>
              <a:cs typeface="Public Sans"/>
              <a:sym typeface="Public Sans"/>
            </a:endParaRPr>
          </a:p>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r>
              <a:rPr lang="en-AU"/>
              <a:t>Data and observations will be gathered during and after the exercise using the following tools:</a:t>
            </a:r>
            <a:endParaRPr/>
          </a:p>
          <a:p>
            <a:pPr marL="457200" lvl="0" indent="-355600" algn="l" rtl="0">
              <a:lnSpc>
                <a:spcPct val="100000"/>
              </a:lnSpc>
              <a:spcBef>
                <a:spcPts val="0"/>
              </a:spcBef>
              <a:spcAft>
                <a:spcPts val="0"/>
              </a:spcAft>
              <a:buSzPts val="2000"/>
              <a:buChar char="●"/>
            </a:pPr>
            <a:r>
              <a:rPr lang="en-AU"/>
              <a:t>Participant Feedback Form</a:t>
            </a:r>
            <a:endParaRPr/>
          </a:p>
          <a:p>
            <a:pPr marL="457200" lvl="0" indent="-355600" algn="l" rtl="0">
              <a:lnSpc>
                <a:spcPct val="100000"/>
              </a:lnSpc>
              <a:spcBef>
                <a:spcPts val="0"/>
              </a:spcBef>
              <a:spcAft>
                <a:spcPts val="0"/>
              </a:spcAft>
              <a:buSzPts val="2000"/>
              <a:buChar char="●"/>
            </a:pPr>
            <a:r>
              <a:rPr lang="en-AU"/>
              <a:t>After-Action Review Debrief Forms</a:t>
            </a:r>
            <a:endParaRPr/>
          </a:p>
          <a:p>
            <a:pPr marL="457200" lvl="0" indent="-355600" algn="l" rtl="0">
              <a:lnSpc>
                <a:spcPct val="100000"/>
              </a:lnSpc>
              <a:spcBef>
                <a:spcPts val="0"/>
              </a:spcBef>
              <a:spcAft>
                <a:spcPts val="0"/>
              </a:spcAft>
              <a:buSzPts val="2000"/>
              <a:buChar char="●"/>
            </a:pPr>
            <a:r>
              <a:rPr lang="en-AU"/>
              <a:t>Evaluator’s Observation Checklist</a:t>
            </a:r>
            <a:endParaRPr/>
          </a:p>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r>
              <a:rPr lang="en-AU"/>
              <a:t>Upon completing the exercise, evaluators will return all completed data collection tools to the Exercise Evaluation Coordinator. The Coordinator will then compile and analyse the collected data and observations, documenting insights and lessons in the analysis tables within the Evaluation Plan.</a:t>
            </a:r>
            <a:endParaRPr/>
          </a:p>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r>
              <a:rPr lang="en-AU"/>
              <a:t>The final exercise and evaluation reports are to be submitted to the Premier’s Department and will contribute to the annual State Lessons Analysis process.</a:t>
            </a:r>
            <a:endParaRPr/>
          </a:p>
        </p:txBody>
      </p:sp>
      <p:sp>
        <p:nvSpPr>
          <p:cNvPr id="233" name="Google Shape;233;g316680e920e_0_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359999" y="3960000"/>
            <a:ext cx="10863057" cy="122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a:t>Exercise Briefing</a:t>
            </a:r>
            <a:endParaRPr/>
          </a:p>
        </p:txBody>
      </p:sp>
      <p:sp>
        <p:nvSpPr>
          <p:cNvPr id="239" name="Google Shape;239;p10"/>
          <p:cNvSpPr txBox="1">
            <a:spLocks noGrp="1"/>
          </p:cNvSpPr>
          <p:nvPr>
            <p:ph type="body" idx="2"/>
          </p:nvPr>
        </p:nvSpPr>
        <p:spPr>
          <a:xfrm>
            <a:off x="359998" y="5291999"/>
            <a:ext cx="9958283" cy="120600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000"/>
              <a:buNone/>
            </a:pPr>
            <a:r>
              <a:rPr lang="en-AU"/>
              <a:t>This is an exercise. </a:t>
            </a:r>
            <a:r>
              <a:rPr lang="en-AU" i="1"/>
              <a:t>Any images are historical and may be from another place.</a:t>
            </a:r>
            <a:endParaRPr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Aim and objectives</a:t>
            </a:r>
            <a:endParaRPr/>
          </a:p>
        </p:txBody>
      </p:sp>
      <p:sp>
        <p:nvSpPr>
          <p:cNvPr id="245" name="Google Shape;245;p5"/>
          <p:cNvSpPr txBox="1">
            <a:spLocks noGrp="1"/>
          </p:cNvSpPr>
          <p:nvPr>
            <p:ph type="body" idx="1"/>
          </p:nvPr>
        </p:nvSpPr>
        <p:spPr>
          <a:xfrm>
            <a:off x="354000" y="1613474"/>
            <a:ext cx="11484000" cy="4320000"/>
          </a:xfrm>
          <a:prstGeom prst="rect">
            <a:avLst/>
          </a:prstGeom>
          <a:solidFill>
            <a:schemeClr val="lt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None/>
            </a:pPr>
            <a:r>
              <a:rPr lang="en-AU" sz="1700" b="1">
                <a:latin typeface="Public Sans"/>
                <a:ea typeface="Public Sans"/>
                <a:cs typeface="Public Sans"/>
                <a:sym typeface="Public Sans"/>
              </a:rPr>
              <a:t>Aim: To test the real-time response of the LEMC/REMC to a simulated tsunami emergency, in order to evaluate the committee's readiness, preparedness, and capability to manage the hazard effectively.</a:t>
            </a:r>
            <a:endParaRPr sz="1700" b="1">
              <a:latin typeface="Public Sans"/>
              <a:ea typeface="Public Sans"/>
              <a:cs typeface="Public Sans"/>
              <a:sym typeface="Public Sans"/>
            </a:endParaRPr>
          </a:p>
          <a:p>
            <a:pPr marL="0" lvl="0" indent="0" algn="l" rtl="0">
              <a:lnSpc>
                <a:spcPct val="100000"/>
              </a:lnSpc>
              <a:spcBef>
                <a:spcPts val="1200"/>
              </a:spcBef>
              <a:spcAft>
                <a:spcPts val="0"/>
              </a:spcAft>
              <a:buClr>
                <a:schemeClr val="dk1"/>
              </a:buClr>
              <a:buSzPts val="2000"/>
              <a:buNone/>
            </a:pPr>
            <a:r>
              <a:rPr lang="en-AU" sz="1700" b="1">
                <a:latin typeface="Public Sans"/>
                <a:ea typeface="Public Sans"/>
                <a:cs typeface="Public Sans"/>
                <a:sym typeface="Public Sans"/>
              </a:rPr>
              <a:t>Objectives:</a:t>
            </a:r>
            <a:endParaRPr sz="1700" b="1">
              <a:latin typeface="Public Sans"/>
              <a:ea typeface="Public Sans"/>
              <a:cs typeface="Public Sans"/>
              <a:sym typeface="Public Sans"/>
            </a:endParaRPr>
          </a:p>
          <a:p>
            <a:pPr marL="0" lvl="0" indent="0" algn="l" rtl="0">
              <a:spcBef>
                <a:spcPts val="1000"/>
              </a:spcBef>
              <a:spcAft>
                <a:spcPts val="0"/>
              </a:spcAft>
              <a:buNone/>
            </a:pPr>
            <a:r>
              <a:rPr lang="en-AU" sz="1500"/>
              <a:t>1 - Ensure that the LEMC/REMC has procedures in place for managing tsunamis.</a:t>
            </a:r>
            <a:endParaRPr sz="1500"/>
          </a:p>
          <a:p>
            <a:pPr marL="0" lvl="0" indent="0" algn="l" rtl="0">
              <a:spcBef>
                <a:spcPts val="1000"/>
              </a:spcBef>
              <a:spcAft>
                <a:spcPts val="0"/>
              </a:spcAft>
              <a:buNone/>
            </a:pPr>
            <a:r>
              <a:rPr lang="en-AU" sz="1500"/>
              <a:t>2 - Evaluate the adaptability and flexibility of LEMC/REMC team members in responding to challenging or unexpected developments during the exercise.</a:t>
            </a:r>
            <a:endParaRPr sz="1500"/>
          </a:p>
          <a:p>
            <a:pPr marL="0" lvl="0" indent="0" algn="l" rtl="0">
              <a:spcBef>
                <a:spcPts val="1000"/>
              </a:spcBef>
              <a:spcAft>
                <a:spcPts val="0"/>
              </a:spcAft>
              <a:buNone/>
            </a:pPr>
            <a:r>
              <a:rPr lang="en-AU" sz="1500"/>
              <a:t>3 - Verify that the structure of any activated organisation (e.g., EOC) aligns with procedures and is logical, clearly structured, and communicated to all involved.</a:t>
            </a:r>
            <a:endParaRPr sz="1500"/>
          </a:p>
          <a:p>
            <a:pPr marL="0" lvl="0" indent="0" algn="l" rtl="0">
              <a:spcBef>
                <a:spcPts val="1000"/>
              </a:spcBef>
              <a:spcAft>
                <a:spcPts val="0"/>
              </a:spcAft>
              <a:buNone/>
            </a:pPr>
            <a:r>
              <a:rPr lang="en-AU" sz="1500"/>
              <a:t>4 - Evaluate participants' knowledge and awareness of emergency management, hazard specific and EOC procedures.</a:t>
            </a:r>
            <a:endParaRPr sz="1500"/>
          </a:p>
          <a:p>
            <a:pPr marL="0" lvl="0" indent="0" algn="l" rtl="0">
              <a:spcBef>
                <a:spcPts val="1000"/>
              </a:spcBef>
              <a:spcAft>
                <a:spcPts val="0"/>
              </a:spcAft>
              <a:buNone/>
            </a:pPr>
            <a:r>
              <a:rPr lang="en-AU" sz="1500"/>
              <a:t>5 - Assess participants' knowledge, skills, and abilities in operating within an EOC.</a:t>
            </a:r>
            <a:endParaRPr sz="1500"/>
          </a:p>
          <a:p>
            <a:pPr marL="0" lvl="0" indent="0" algn="l" rtl="0">
              <a:spcBef>
                <a:spcPts val="1000"/>
              </a:spcBef>
              <a:spcAft>
                <a:spcPts val="0"/>
              </a:spcAft>
              <a:buNone/>
            </a:pPr>
            <a:r>
              <a:rPr lang="en-AU" sz="1500"/>
              <a:t>6 - Evaluate the effectiveness of decisions and actions in response to challenging and complex scenarios.</a:t>
            </a:r>
            <a:endParaRPr sz="1500"/>
          </a:p>
          <a:p>
            <a:pPr marL="0" lvl="0" indent="0" algn="l" rtl="0">
              <a:spcBef>
                <a:spcPts val="1000"/>
              </a:spcBef>
              <a:spcAft>
                <a:spcPts val="0"/>
              </a:spcAft>
              <a:buNone/>
            </a:pPr>
            <a:r>
              <a:rPr lang="en-AU" sz="1500"/>
              <a:t>7 - Assess the suitability and adequacy of facilities, venues, and resources available during the exercise.</a:t>
            </a:r>
            <a:endParaRPr sz="1500"/>
          </a:p>
          <a:p>
            <a:pPr marL="0" lvl="0" indent="0" algn="l" rtl="0">
              <a:spcBef>
                <a:spcPts val="1000"/>
              </a:spcBef>
              <a:spcAft>
                <a:spcPts val="0"/>
              </a:spcAft>
              <a:buNone/>
            </a:pPr>
            <a:r>
              <a:rPr lang="en-AU" sz="1500"/>
              <a:t>8 - Identify knowledge, skill, and capability gaps among LEMC/REMC members and develop action plans to address these gaps.</a:t>
            </a:r>
            <a:endParaRPr sz="1500"/>
          </a:p>
          <a:p>
            <a:pPr marL="0" lvl="0" indent="0" algn="l" rtl="0">
              <a:spcBef>
                <a:spcPts val="1000"/>
              </a:spcBef>
              <a:spcAft>
                <a:spcPts val="0"/>
              </a:spcAft>
              <a:buNone/>
            </a:pPr>
            <a:r>
              <a:rPr lang="en-AU" sz="1500"/>
              <a:t>9 - Test interagency communication and coordination during the response.</a:t>
            </a:r>
            <a:endParaRPr/>
          </a:p>
        </p:txBody>
      </p:sp>
      <p:sp>
        <p:nvSpPr>
          <p:cNvPr id="246" name="Google Shape;246;p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Background</a:t>
            </a:r>
            <a:endParaRPr dirty="0"/>
          </a:p>
          <a:p>
            <a:pPr marL="0" lvl="0" indent="0" algn="l" rtl="0">
              <a:lnSpc>
                <a:spcPct val="90000"/>
              </a:lnSpc>
              <a:spcBef>
                <a:spcPts val="0"/>
              </a:spcBef>
              <a:spcAft>
                <a:spcPts val="0"/>
              </a:spcAft>
              <a:buClr>
                <a:schemeClr val="dk1"/>
              </a:buClr>
              <a:buSzPts val="3600"/>
              <a:buFont typeface="Public Sans"/>
              <a:buNone/>
            </a:pPr>
            <a:r>
              <a:rPr lang="en-AU" sz="2300" dirty="0">
                <a:solidFill>
                  <a:schemeClr val="dk2"/>
                </a:solidFill>
              </a:rPr>
              <a:t>Time 09:30, 3 March</a:t>
            </a:r>
            <a:endParaRPr sz="2300" dirty="0">
              <a:solidFill>
                <a:schemeClr val="dk2"/>
              </a:solidFill>
            </a:endParaRPr>
          </a:p>
        </p:txBody>
      </p:sp>
      <p:sp>
        <p:nvSpPr>
          <p:cNvPr id="252" name="Google Shape;252;p11"/>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A series of major undersea earthquakes west of the Tonga Trench, approximately 850 km south of Fiji, has raised the potential for a significant tsunami threat to the entire east coast of Australia. The first earthquake, with a magnitude of 8.9, occurred at approximately 07:34 and was detected by Geoscience Australia. At 07:40, an official tsunamigenic earthquake notification was issued. In the hours immediately following the quake, tsunami waves began impacting Fiji, Tonga, and New Caledonia. Initial reports indicate severe coastal inundation, widespread damage, and a high number of casualties.</a:t>
            </a:r>
            <a:endParaRPr sz="1600" dirty="0">
              <a:solidFill>
                <a:srgbClr val="000000"/>
              </a:solidFill>
              <a:latin typeface="Arial"/>
              <a:ea typeface="Arial"/>
              <a:cs typeface="Arial"/>
              <a:sym typeface="Arial"/>
            </a:endParaRPr>
          </a:p>
        </p:txBody>
      </p:sp>
      <p:sp>
        <p:nvSpPr>
          <p:cNvPr id="253" name="Google Shape;253;p1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9</a:t>
            </a:fld>
            <a:endParaRPr/>
          </a:p>
        </p:txBody>
      </p:sp>
      <p:pic>
        <p:nvPicPr>
          <p:cNvPr id="254" name="Google Shape;254;p11"/>
          <p:cNvPicPr preferRelativeResize="0">
            <a:picLocks noGrp="1"/>
          </p:cNvPicPr>
          <p:nvPr>
            <p:ph type="pic" idx="2"/>
          </p:nvPr>
        </p:nvPicPr>
        <p:blipFill rotWithShape="1">
          <a:blip r:embed="rId3">
            <a:alphaModFix/>
          </a:blip>
          <a:srcRect l="18644" r="18644"/>
          <a:stretch/>
        </p:blipFill>
        <p:spPr>
          <a:xfrm>
            <a:off x="0" y="0"/>
            <a:ext cx="5040000" cy="6857999"/>
          </a:xfrm>
          <a:prstGeom prst="rect">
            <a:avLst/>
          </a:prstGeom>
          <a:noFill/>
          <a:ln>
            <a:noFill/>
          </a:ln>
        </p:spPr>
      </p:pic>
    </p:spTree>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ef053ad-0eda-4d92-9096-6a6fec6880ee" xsi:nil="true"/>
    <lcf76f155ced4ddcb4097134ff3c332f xmlns="5808c2c6-831d-4b46-b271-b4e3f64280a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F50AB5D6E53347B08395D7D50C60F6" ma:contentTypeVersion="15" ma:contentTypeDescription="Create a new document." ma:contentTypeScope="" ma:versionID="a8dee13bc0bcaca400356657802e6687">
  <xsd:schema xmlns:xsd="http://www.w3.org/2001/XMLSchema" xmlns:xs="http://www.w3.org/2001/XMLSchema" xmlns:p="http://schemas.microsoft.com/office/2006/metadata/properties" xmlns:ns2="5808c2c6-831d-4b46-b271-b4e3f64280a3" xmlns:ns3="6ef053ad-0eda-4d92-9096-6a6fec6880ee" targetNamespace="http://schemas.microsoft.com/office/2006/metadata/properties" ma:root="true" ma:fieldsID="ea9f6d70b731baed75e07ee4b21e1952" ns2:_="" ns3:_="">
    <xsd:import namespace="5808c2c6-831d-4b46-b271-b4e3f64280a3"/>
    <xsd:import namespace="6ef053ad-0eda-4d92-9096-6a6fec6880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8c2c6-831d-4b46-b271-b4e3f6428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f053ad-0eda-4d92-9096-6a6fec6880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f49e5f-9c9f-48a0-bf37-52128ef28751}" ma:internalName="TaxCatchAll" ma:showField="CatchAllData" ma:web="6ef053ad-0eda-4d92-9096-6a6fec6880e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551F24-B0B5-4557-940F-DB6C4AA23657}">
  <ds:schemaRefs>
    <ds:schemaRef ds:uri="http://schemas.microsoft.com/sharepoint/v3/contenttype/forms"/>
  </ds:schemaRefs>
</ds:datastoreItem>
</file>

<file path=customXml/itemProps2.xml><?xml version="1.0" encoding="utf-8"?>
<ds:datastoreItem xmlns:ds="http://schemas.openxmlformats.org/officeDocument/2006/customXml" ds:itemID="{43964B08-4859-4F12-A95F-7BEFF890B9F9}">
  <ds:schemaRefs>
    <ds:schemaRef ds:uri="http://schemas.microsoft.com/office/2006/metadata/properties"/>
    <ds:schemaRef ds:uri="http://schemas.microsoft.com/office/infopath/2007/PartnerControls"/>
    <ds:schemaRef ds:uri="6ef053ad-0eda-4d92-9096-6a6fec6880ee"/>
    <ds:schemaRef ds:uri="5808c2c6-831d-4b46-b271-b4e3f64280a3"/>
  </ds:schemaRefs>
</ds:datastoreItem>
</file>

<file path=customXml/itemProps3.xml><?xml version="1.0" encoding="utf-8"?>
<ds:datastoreItem xmlns:ds="http://schemas.openxmlformats.org/officeDocument/2006/customXml" ds:itemID="{9C340236-22B0-4415-885C-8DC431FC1B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08c2c6-831d-4b46-b271-b4e3f64280a3"/>
    <ds:schemaRef ds:uri="6ef053ad-0eda-4d92-9096-6a6fec6880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1052</Words>
  <Application>Microsoft Office PowerPoint</Application>
  <PresentationFormat>Widescreen</PresentationFormat>
  <Paragraphs>88</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Times New Roman</vt:lpstr>
      <vt:lpstr>Public Sans</vt:lpstr>
      <vt:lpstr>Calibri</vt:lpstr>
      <vt:lpstr>Public Sans Light</vt:lpstr>
      <vt:lpstr>Public Sans SemiBold</vt:lpstr>
      <vt:lpstr>NSWG Corporate</vt:lpstr>
      <vt:lpstr>Placeholder</vt:lpstr>
      <vt:lpstr>Exercise [INSERT NAME]</vt:lpstr>
      <vt:lpstr>Acknowledgement of Country</vt:lpstr>
      <vt:lpstr>Agenda</vt:lpstr>
      <vt:lpstr>Housekeeping</vt:lpstr>
      <vt:lpstr>Introductions</vt:lpstr>
      <vt:lpstr>Evaluation process</vt:lpstr>
      <vt:lpstr>Exercise Briefing</vt:lpstr>
      <vt:lpstr>Aim and objectives</vt:lpstr>
      <vt:lpstr>Background Time 09:30, 3 March</vt:lpstr>
      <vt:lpstr>Background Time 09:30, 3 March</vt:lpstr>
      <vt:lpstr>Background Time 09:30, 3 March</vt:lpstr>
      <vt:lpstr>Background Time 09:30, 3 March</vt:lpstr>
      <vt:lpstr>Review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Rick Stone</dc:creator>
  <cp:lastModifiedBy>Michael Beyers</cp:lastModifiedBy>
  <cp:revision>8</cp:revision>
  <dcterms:created xsi:type="dcterms:W3CDTF">2023-07-05T22:37:29Z</dcterms:created>
  <dcterms:modified xsi:type="dcterms:W3CDTF">2025-06-24T01:43:26Z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0x01010065F50AB5D6E53347B08395D7D50C60F6</vt:lpwstr>
  </property>
  <property fmtid="{D5CDD505-2E9C-101B-9397-08002B2CF9AE}" pid="3" name="MediaServiceImageTags">
    <vt:lpwstr/>
  </property>
  <property fmtid="{D5CDD505-2E9C-101B-9397-08002B2CF9AE}" pid="4" name="MSIP_Label_a6214476-0a12-4e5a-9f69-27718960d391_Enabled">
    <vt:lpwstr>true</vt:lpwstr>
  </property>
  <property fmtid="{D5CDD505-2E9C-101B-9397-08002B2CF9AE}" pid="5" name="MSIP_Label_a6214476-0a12-4e5a-9f69-27718960d391_SetDate">
    <vt:lpwstr>2023-07-25T23:43:28Z</vt:lpwstr>
  </property>
  <property fmtid="{D5CDD505-2E9C-101B-9397-08002B2CF9AE}" pid="6" name="MSIP_Label_a6214476-0a12-4e5a-9f69-27718960d391_Method">
    <vt:lpwstr>Standard</vt:lpwstr>
  </property>
  <property fmtid="{D5CDD505-2E9C-101B-9397-08002B2CF9AE}" pid="7" name="MSIP_Label_a6214476-0a12-4e5a-9f69-27718960d391_Name">
    <vt:lpwstr>OFFICIAL</vt:lpwstr>
  </property>
  <property fmtid="{D5CDD505-2E9C-101B-9397-08002B2CF9AE}" pid="8" name="MSIP_Label_a6214476-0a12-4e5a-9f69-27718960d391_SiteId">
    <vt:lpwstr>1ef97a68-e8ab-44ed-a16d-b579fe2d7cd8</vt:lpwstr>
  </property>
  <property fmtid="{D5CDD505-2E9C-101B-9397-08002B2CF9AE}" pid="9" name="MSIP_Label_a6214476-0a12-4e5a-9f69-27718960d391_ActionId">
    <vt:lpwstr>9af77217-071b-4ca7-b5e3-f191f57e03c8</vt:lpwstr>
  </property>
  <property fmtid="{D5CDD505-2E9C-101B-9397-08002B2CF9AE}" pid="10" name="MSIP_Label_a6214476-0a12-4e5a-9f69-27718960d391_ContentBits">
    <vt:lpwstr>3</vt:lpwstr>
  </property>
  <property fmtid="{D5CDD505-2E9C-101B-9397-08002B2CF9AE}" pid="11" name="ClassificationContentMarkingFooterLocations">
    <vt:lpwstr>NSWG Corporate:10\Placeholder:5</vt:lpwstr>
  </property>
  <property fmtid="{D5CDD505-2E9C-101B-9397-08002B2CF9AE}" pid="12" name="ClassificationContentMarkingFooterText">
    <vt:lpwstr>OFFICIAL</vt:lpwstr>
  </property>
  <property fmtid="{D5CDD505-2E9C-101B-9397-08002B2CF9AE}" pid="13" name="ClassificationContentMarkingHeaderLocations">
    <vt:lpwstr>NSWG Corporate:7\Placeholder:4</vt:lpwstr>
  </property>
  <property fmtid="{D5CDD505-2E9C-101B-9397-08002B2CF9AE}" pid="14" name="ClassificationContentMarkingHeaderText">
    <vt:lpwstr>OFFICIAL</vt:lpwstr>
  </property>
</Properties>
</file>