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omments/modernComment_10A_0.xml" ContentType="application/vnd.ms-powerpoint.comments+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4"/>
    <p:sldMasterId id="2147483672" r:id="rId5"/>
  </p:sldMasterIdLst>
  <p:notesMasterIdLst>
    <p:notesMasterId r:id="rId19"/>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Lst>
  <p:sldSz cx="12192000" cy="6858000"/>
  <p:notesSz cx="6858000" cy="9144000"/>
  <p:embeddedFontLst>
    <p:embeddedFont>
      <p:font typeface="Public Sans" pitchFamily="2" charset="0"/>
      <p:regular r:id="rId20"/>
      <p:bold r:id="rId21"/>
      <p:italic r:id="rId22"/>
      <p:boldItalic r:id="rId23"/>
    </p:embeddedFont>
    <p:embeddedFont>
      <p:font typeface="Public Sans Light" pitchFamily="2" charset="0"/>
      <p:regular r:id="rId24"/>
      <p:bold r:id="rId25"/>
      <p:italic r:id="rId26"/>
      <p:boldItalic r:id="rId27"/>
    </p:embeddedFont>
    <p:embeddedFont>
      <p:font typeface="Public Sans SemiBold" pitchFamily="2" charset="0"/>
      <p:bold r:id="rId28"/>
      <p:boldItalic r:id="rId29"/>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31" roundtripDataSignature="AMtx7mhF01YRONQ6vIrKzsA3u49txIrh1Q=="/>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16382AC-14D7-90E1-4FA5-46CFC2988845}" name="Ryan Clarkstone" initials="RC" userId="S::Ryan@emertrix.io::f3afc8a6-83b9-4980-9a9e-2aa4cf3ae41c" providerId="AD"/>
  <p188:author id="{7FF318CA-C68E-CC27-0AFE-4796DFAD5848}" name="Lady Fraser" initials="LF" userId="S::lady.fraser@premiersdepartment.nsw.gov.au::290cf372-23d8-433c-b0e4-430cbac06a85"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21E2931-A4D8-C683-AF1A-130788BB665A}" v="2" dt="2024-12-18T21:03:52.931"/>
    <p1510:client id="{BA643A29-ED88-9474-DF8D-06D13D0036DC}" v="2" dt="2024-12-18T11:20:57.56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90" y="9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font" Target="fonts/font7.fntdata"/><Relationship Id="rId21" Type="http://schemas.openxmlformats.org/officeDocument/2006/relationships/font" Target="fonts/font2.fntdata"/><Relationship Id="rId34"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font" Target="fonts/font6.fntdata"/><Relationship Id="rId33" Type="http://schemas.openxmlformats.org/officeDocument/2006/relationships/viewProps" Target="viewProps.xml"/><Relationship Id="rId38"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font" Target="fonts/font1.fntdata"/><Relationship Id="rId29" Type="http://schemas.openxmlformats.org/officeDocument/2006/relationships/font" Target="fonts/font10.fntdata"/><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font" Target="fonts/font5.fntdata"/><Relationship Id="rId32" Type="http://schemas.openxmlformats.org/officeDocument/2006/relationships/presProps" Target="presProps.xml"/><Relationship Id="rId37"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font" Target="fonts/font4.fntdata"/><Relationship Id="rId28" Type="http://schemas.openxmlformats.org/officeDocument/2006/relationships/font" Target="fonts/font9.fntdata"/><Relationship Id="rId36" Type="http://schemas.microsoft.com/office/2016/11/relationships/changesInfo" Target="changesInfos/changesInfo1.xml"/><Relationship Id="rId10" Type="http://schemas.openxmlformats.org/officeDocument/2006/relationships/slide" Target="slides/slide5.xml"/><Relationship Id="rId19" Type="http://schemas.openxmlformats.org/officeDocument/2006/relationships/notesMaster" Target="notesMasters/notesMaster1.xml"/><Relationship Id="rId31" Type="http://customschemas.google.com/relationships/presentationmetadata" Target="metadata"/><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font" Target="fonts/font3.fntdata"/><Relationship Id="rId27" Type="http://schemas.openxmlformats.org/officeDocument/2006/relationships/font" Target="fonts/font8.fntdata"/><Relationship Id="rId35" Type="http://schemas.openxmlformats.org/officeDocument/2006/relationships/tableStyles" Target="tableStyles.xml"/><Relationship Id="rId8" Type="http://schemas.openxmlformats.org/officeDocument/2006/relationships/slide" Target="slides/slide3.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dy Fraser" userId="S::lady.fraser@premiersdepartment.nsw.gov.au::290cf372-23d8-433c-b0e4-430cbac06a85" providerId="AD" clId="Web-{BA643A29-ED88-9474-DF8D-06D13D0036DC}"/>
    <pc:docChg chg="mod">
      <pc:chgData name="Lady Fraser" userId="S::lady.fraser@premiersdepartment.nsw.gov.au::290cf372-23d8-433c-b0e4-430cbac06a85" providerId="AD" clId="Web-{BA643A29-ED88-9474-DF8D-06D13D0036DC}" dt="2024-12-18T11:20:57.564" v="0"/>
      <pc:docMkLst>
        <pc:docMk/>
      </pc:docMkLst>
    </pc:docChg>
  </pc:docChgLst>
</pc:chgInfo>
</file>

<file path=ppt/comments/modernComment_10A_0.xml><?xml version="1.0" encoding="utf-8"?>
<p188:cmLst xmlns:a="http://schemas.openxmlformats.org/drawingml/2006/main" xmlns:r="http://schemas.openxmlformats.org/officeDocument/2006/relationships" xmlns:p188="http://schemas.microsoft.com/office/powerpoint/2018/8/main">
  <p188:cm id="{32B8252F-EFE5-43DD-A798-4938B1DF8719}" authorId="{7FF318CA-C68E-CC27-0AFE-4796DFAD5848}" status="resolved" created="2024-12-18T21:03:52.931" complete="100000">
    <ac:txMkLst xmlns:ac="http://schemas.microsoft.com/office/drawing/2013/main/command">
      <pc:docMk xmlns:pc="http://schemas.microsoft.com/office/powerpoint/2013/main/command"/>
      <pc:sldMk xmlns:pc="http://schemas.microsoft.com/office/powerpoint/2013/main/command" cId="0" sldId="266"/>
      <ac:spMk id="267" creationId="{00000000-0000-0000-0000-000000000000}"/>
      <ac:txMk cp="11" len="14">
        <ac:context len="26" hash="1518019506"/>
      </ac:txMk>
    </ac:txMkLst>
    <p188:pos x="2117480" y="637442"/>
    <p188:replyLst>
      <p188:reply id="{BB41FC3B-8EF6-44C8-9C84-E0FABD6656B9}" authorId="{D16382AC-14D7-90E1-4FA5-46CFC2988845}" created="2024-12-31T15:14:00.656">
        <p188:txBody>
          <a:bodyPr/>
          <a:lstStyle/>
          <a:p>
            <a:r>
              <a:rPr lang="en-AU"/>
              <a:t>Updated</a:t>
            </a:r>
          </a:p>
        </p188:txBody>
      </p188:reply>
    </p188:replyLst>
    <p188:txBody>
      <a:bodyPr/>
      <a:lstStyle/>
      <a:p>
        <a:r>
          <a:rPr lang="en-US"/>
          <a:t>Should this be 0900 instead?</a:t>
        </a:r>
      </a:p>
    </p188:txBody>
  </p188:cm>
</p188:cmLst>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Public Sans"/>
                <a:ea typeface="Public Sans"/>
                <a:cs typeface="Public Sans"/>
                <a:sym typeface="Public Sans"/>
              </a:defRPr>
            </a:lvl1pPr>
            <a:lvl2pPr marR="0" lvl="1"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Public Sans"/>
                <a:ea typeface="Public Sans"/>
                <a:cs typeface="Public Sans"/>
                <a:sym typeface="Public Sans"/>
              </a:defRPr>
            </a:lvl1pPr>
            <a:lvl2pPr marR="0" lvl="1"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600" b="0" i="0" u="none" strike="noStrike" cap="none">
                <a:solidFill>
                  <a:schemeClr val="dk1"/>
                </a:solidFill>
                <a:latin typeface="Public Sans"/>
                <a:ea typeface="Public Sans"/>
                <a:cs typeface="Public Sans"/>
                <a:sym typeface="Public Sans"/>
              </a:defRPr>
            </a:lvl1pPr>
            <a:lvl2pPr marL="914400" marR="0" lvl="1" indent="-228600" algn="l" rtl="0">
              <a:lnSpc>
                <a:spcPct val="100000"/>
              </a:lnSpc>
              <a:spcBef>
                <a:spcPts val="0"/>
              </a:spcBef>
              <a:spcAft>
                <a:spcPts val="0"/>
              </a:spcAft>
              <a:buClr>
                <a:srgbClr val="000000"/>
              </a:buClr>
              <a:buSzPts val="1400"/>
              <a:buFont typeface="Arial"/>
              <a:buNone/>
              <a:defRPr sz="1600" b="0" i="0" u="none" strike="noStrike" cap="none">
                <a:solidFill>
                  <a:schemeClr val="dk1"/>
                </a:solidFill>
                <a:latin typeface="Public Sans"/>
                <a:ea typeface="Public Sans"/>
                <a:cs typeface="Public Sans"/>
                <a:sym typeface="Public Sans"/>
              </a:defRPr>
            </a:lvl2pPr>
            <a:lvl3pPr marL="1371600" marR="0" lvl="2" indent="-228600" algn="l" rtl="0">
              <a:lnSpc>
                <a:spcPct val="100000"/>
              </a:lnSpc>
              <a:spcBef>
                <a:spcPts val="0"/>
              </a:spcBef>
              <a:spcAft>
                <a:spcPts val="0"/>
              </a:spcAft>
              <a:buClr>
                <a:srgbClr val="000000"/>
              </a:buClr>
              <a:buSzPts val="1400"/>
              <a:buFont typeface="Arial"/>
              <a:buNone/>
              <a:defRPr sz="1600" b="0" i="0" u="none" strike="noStrike" cap="none">
                <a:solidFill>
                  <a:schemeClr val="dk1"/>
                </a:solidFill>
                <a:latin typeface="Public Sans"/>
                <a:ea typeface="Public Sans"/>
                <a:cs typeface="Public Sans"/>
                <a:sym typeface="Public Sans"/>
              </a:defRPr>
            </a:lvl3pPr>
            <a:lvl4pPr marL="1828800" marR="0" lvl="3" indent="-228600" algn="l" rtl="0">
              <a:lnSpc>
                <a:spcPct val="100000"/>
              </a:lnSpc>
              <a:spcBef>
                <a:spcPts val="0"/>
              </a:spcBef>
              <a:spcAft>
                <a:spcPts val="0"/>
              </a:spcAft>
              <a:buClr>
                <a:srgbClr val="000000"/>
              </a:buClr>
              <a:buSzPts val="1400"/>
              <a:buFont typeface="Arial"/>
              <a:buNone/>
              <a:defRPr sz="1600" b="0" i="0" u="none" strike="noStrike" cap="none">
                <a:solidFill>
                  <a:schemeClr val="dk1"/>
                </a:solidFill>
                <a:latin typeface="Public Sans"/>
                <a:ea typeface="Public Sans"/>
                <a:cs typeface="Public Sans"/>
                <a:sym typeface="Public Sans"/>
              </a:defRPr>
            </a:lvl4pPr>
            <a:lvl5pPr marL="2286000" marR="0" lvl="4" indent="-228600" algn="l" rtl="0">
              <a:lnSpc>
                <a:spcPct val="100000"/>
              </a:lnSpc>
              <a:spcBef>
                <a:spcPts val="0"/>
              </a:spcBef>
              <a:spcAft>
                <a:spcPts val="0"/>
              </a:spcAft>
              <a:buClr>
                <a:srgbClr val="000000"/>
              </a:buClr>
              <a:buSzPts val="1400"/>
              <a:buFont typeface="Arial"/>
              <a:buNone/>
              <a:defRPr sz="1600" b="0" i="0" u="none" strike="noStrike" cap="none">
                <a:solidFill>
                  <a:schemeClr val="dk1"/>
                </a:solidFill>
                <a:latin typeface="Public Sans"/>
                <a:ea typeface="Public Sans"/>
                <a:cs typeface="Public Sans"/>
                <a:sym typeface="Public Sans"/>
              </a:defRPr>
            </a:lvl5pPr>
            <a:lvl6pPr marL="2743200" marR="0" lvl="5" indent="-228600" algn="l" rtl="0">
              <a:lnSpc>
                <a:spcPct val="100000"/>
              </a:lnSpc>
              <a:spcBef>
                <a:spcPts val="0"/>
              </a:spcBef>
              <a:spcAft>
                <a:spcPts val="0"/>
              </a:spcAft>
              <a:buClr>
                <a:srgbClr val="000000"/>
              </a:buClr>
              <a:buSzPts val="1400"/>
              <a:buFont typeface="Arial"/>
              <a:buNone/>
              <a:defRPr sz="16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6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6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6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Public Sans"/>
                <a:ea typeface="Public Sans"/>
                <a:cs typeface="Public Sans"/>
                <a:sym typeface="Public Sans"/>
              </a:defRPr>
            </a:lvl1pPr>
            <a:lvl2pPr marR="0" lvl="1"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AU" sz="1200" b="0" i="0" u="none" strike="noStrike" cap="none">
                <a:solidFill>
                  <a:schemeClr val="dk1"/>
                </a:solidFill>
                <a:latin typeface="Public Sans"/>
                <a:ea typeface="Public Sans"/>
                <a:cs typeface="Public Sans"/>
                <a:sym typeface="Public Sans"/>
              </a:rPr>
              <a:t>‹#›</a:t>
            </a:fld>
            <a:endParaRPr sz="1200" b="0" i="0" u="none" strike="noStrike" cap="none">
              <a:solidFill>
                <a:schemeClr val="dk1"/>
              </a:solidFill>
              <a:latin typeface="Public Sans"/>
              <a:ea typeface="Public Sans"/>
              <a:cs typeface="Public Sans"/>
              <a:sym typeface="Public Sans"/>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6"/>
        <p:cNvGrpSpPr/>
        <p:nvPr/>
      </p:nvGrpSpPr>
      <p:grpSpPr>
        <a:xfrm>
          <a:off x="0" y="0"/>
          <a:ext cx="0" cy="0"/>
          <a:chOff x="0" y="0"/>
          <a:chExt cx="0" cy="0"/>
        </a:xfrm>
      </p:grpSpPr>
      <p:sp>
        <p:nvSpPr>
          <p:cNvPr id="177" name="Google Shape;177;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78" name="Google Shape;178;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5"/>
        <p:cNvGrpSpPr/>
        <p:nvPr/>
      </p:nvGrpSpPr>
      <p:grpSpPr>
        <a:xfrm>
          <a:off x="0" y="0"/>
          <a:ext cx="0" cy="0"/>
          <a:chOff x="0" y="0"/>
          <a:chExt cx="0" cy="0"/>
        </a:xfrm>
      </p:grpSpPr>
      <p:sp>
        <p:nvSpPr>
          <p:cNvPr id="256" name="Google Shape;256;g31811392b95_0_4: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57" name="Google Shape;257;g31811392b95_0_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3"/>
        <p:cNvGrpSpPr/>
        <p:nvPr/>
      </p:nvGrpSpPr>
      <p:grpSpPr>
        <a:xfrm>
          <a:off x="0" y="0"/>
          <a:ext cx="0" cy="0"/>
          <a:chOff x="0" y="0"/>
          <a:chExt cx="0" cy="0"/>
        </a:xfrm>
      </p:grpSpPr>
      <p:sp>
        <p:nvSpPr>
          <p:cNvPr id="264" name="Google Shape;264;g31811392b95_0_11: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65" name="Google Shape;265;g31811392b95_0_1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1"/>
        <p:cNvGrpSpPr/>
        <p:nvPr/>
      </p:nvGrpSpPr>
      <p:grpSpPr>
        <a:xfrm>
          <a:off x="0" y="0"/>
          <a:ext cx="0" cy="0"/>
          <a:chOff x="0" y="0"/>
          <a:chExt cx="0" cy="0"/>
        </a:xfrm>
      </p:grpSpPr>
      <p:sp>
        <p:nvSpPr>
          <p:cNvPr id="272" name="Google Shape;272;p1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73" name="Google Shape;273;p1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8"/>
        <p:cNvGrpSpPr/>
        <p:nvPr/>
      </p:nvGrpSpPr>
      <p:grpSpPr>
        <a:xfrm>
          <a:off x="0" y="0"/>
          <a:ext cx="0" cy="0"/>
          <a:chOff x="0" y="0"/>
          <a:chExt cx="0" cy="0"/>
        </a:xfrm>
      </p:grpSpPr>
      <p:sp>
        <p:nvSpPr>
          <p:cNvPr id="279" name="Google Shape;279;p1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80" name="Google Shape;280;p1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86" name="Google Shape;186;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3"/>
        <p:cNvGrpSpPr/>
        <p:nvPr/>
      </p:nvGrpSpPr>
      <p:grpSpPr>
        <a:xfrm>
          <a:off x="0" y="0"/>
          <a:ext cx="0" cy="0"/>
          <a:chOff x="0" y="0"/>
          <a:chExt cx="0" cy="0"/>
        </a:xfrm>
      </p:grpSpPr>
      <p:sp>
        <p:nvSpPr>
          <p:cNvPr id="194" name="Google Shape;194;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95" name="Google Shape;195;p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96" name="Google Shape;196;p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AU"/>
              <a:t>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3"/>
        <p:cNvGrpSpPr/>
        <p:nvPr/>
      </p:nvGrpSpPr>
      <p:grpSpPr>
        <a:xfrm>
          <a:off x="0" y="0"/>
          <a:ext cx="0" cy="0"/>
          <a:chOff x="0" y="0"/>
          <a:chExt cx="0" cy="0"/>
        </a:xfrm>
      </p:grpSpPr>
      <p:sp>
        <p:nvSpPr>
          <p:cNvPr id="214" name="Google Shape;214;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15" name="Google Shape;215;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0"/>
        <p:cNvGrpSpPr/>
        <p:nvPr/>
      </p:nvGrpSpPr>
      <p:grpSpPr>
        <a:xfrm>
          <a:off x="0" y="0"/>
          <a:ext cx="0" cy="0"/>
          <a:chOff x="0" y="0"/>
          <a:chExt cx="0" cy="0"/>
        </a:xfrm>
      </p:grpSpPr>
      <p:sp>
        <p:nvSpPr>
          <p:cNvPr id="221" name="Google Shape;221;p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22" name="Google Shape;222;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7"/>
        <p:cNvGrpSpPr/>
        <p:nvPr/>
      </p:nvGrpSpPr>
      <p:grpSpPr>
        <a:xfrm>
          <a:off x="0" y="0"/>
          <a:ext cx="0" cy="0"/>
          <a:chOff x="0" y="0"/>
          <a:chExt cx="0" cy="0"/>
        </a:xfrm>
      </p:grpSpPr>
      <p:sp>
        <p:nvSpPr>
          <p:cNvPr id="228" name="Google Shape;228;g316680e920e_0_1: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29" name="Google Shape;229;g316680e920e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4"/>
        <p:cNvGrpSpPr/>
        <p:nvPr/>
      </p:nvGrpSpPr>
      <p:grpSpPr>
        <a:xfrm>
          <a:off x="0" y="0"/>
          <a:ext cx="0" cy="0"/>
          <a:chOff x="0" y="0"/>
          <a:chExt cx="0" cy="0"/>
        </a:xfrm>
      </p:grpSpPr>
      <p:sp>
        <p:nvSpPr>
          <p:cNvPr id="235" name="Google Shape;235;p10: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36" name="Google Shape;236;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p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42" name="Google Shape;242;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7"/>
        <p:cNvGrpSpPr/>
        <p:nvPr/>
      </p:nvGrpSpPr>
      <p:grpSpPr>
        <a:xfrm>
          <a:off x="0" y="0"/>
          <a:ext cx="0" cy="0"/>
          <a:chOff x="0" y="0"/>
          <a:chExt cx="0" cy="0"/>
        </a:xfrm>
      </p:grpSpPr>
      <p:sp>
        <p:nvSpPr>
          <p:cNvPr id="248" name="Google Shape;248;p1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49" name="Google Shape;249;p1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Cover 1">
  <p:cSld name="Cover 1">
    <p:spTree>
      <p:nvGrpSpPr>
        <p:cNvPr id="1" name="Shape 18"/>
        <p:cNvGrpSpPr/>
        <p:nvPr/>
      </p:nvGrpSpPr>
      <p:grpSpPr>
        <a:xfrm>
          <a:off x="0" y="0"/>
          <a:ext cx="0" cy="0"/>
          <a:chOff x="0" y="0"/>
          <a:chExt cx="0" cy="0"/>
        </a:xfrm>
      </p:grpSpPr>
      <p:sp>
        <p:nvSpPr>
          <p:cNvPr id="19" name="Google Shape;19;p22"/>
          <p:cNvSpPr/>
          <p:nvPr/>
        </p:nvSpPr>
        <p:spPr>
          <a:xfrm>
            <a:off x="0" y="0"/>
            <a:ext cx="12192001" cy="4032000"/>
          </a:xfrm>
          <a:prstGeom prst="rect">
            <a:avLst/>
          </a:prstGeom>
          <a:solidFill>
            <a:schemeClr val="accent1"/>
          </a:solidFill>
          <a:ln>
            <a:noFill/>
          </a:ln>
        </p:spPr>
        <p:txBody>
          <a:bodyPr spcFirstLastPara="1" wrap="square" lIns="0" tIns="0" rIns="0" bIns="0" anchor="t" anchorCtr="0">
            <a:noAutofit/>
          </a:bodyPr>
          <a:lstStyle/>
          <a:p>
            <a:pPr marL="0" marR="0" lvl="0" indent="0" algn="ctr" rtl="0">
              <a:lnSpc>
                <a:spcPct val="100000"/>
              </a:lnSpc>
              <a:spcBef>
                <a:spcPts val="0"/>
              </a:spcBef>
              <a:spcAft>
                <a:spcPts val="0"/>
              </a:spcAft>
              <a:buClr>
                <a:srgbClr val="000000"/>
              </a:buClr>
              <a:buSzPts val="2400"/>
              <a:buFont typeface="Arial"/>
              <a:buNone/>
            </a:pPr>
            <a:endParaRPr sz="2400" b="0" i="0" u="none" strike="noStrike" cap="none">
              <a:solidFill>
                <a:schemeClr val="lt1"/>
              </a:solidFill>
              <a:latin typeface="Public Sans Light"/>
              <a:ea typeface="Public Sans Light"/>
              <a:cs typeface="Public Sans Light"/>
              <a:sym typeface="Public Sans Light"/>
            </a:endParaRPr>
          </a:p>
        </p:txBody>
      </p:sp>
      <p:sp>
        <p:nvSpPr>
          <p:cNvPr id="20" name="Google Shape;20;p22"/>
          <p:cNvSpPr txBox="1">
            <a:spLocks noGrp="1"/>
          </p:cNvSpPr>
          <p:nvPr>
            <p:ph type="ctrTitle"/>
          </p:nvPr>
        </p:nvSpPr>
        <p:spPr>
          <a:xfrm>
            <a:off x="359999" y="360001"/>
            <a:ext cx="11448001" cy="1349740"/>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lt1"/>
              </a:buClr>
              <a:buSzPts val="4800"/>
              <a:buFont typeface="Public Sans"/>
              <a:buNone/>
              <a:defRPr sz="48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cxnSp>
        <p:nvCxnSpPr>
          <p:cNvPr id="21" name="Google Shape;21;p22"/>
          <p:cNvCxnSpPr/>
          <p:nvPr/>
        </p:nvCxnSpPr>
        <p:spPr>
          <a:xfrm>
            <a:off x="360000" y="2304000"/>
            <a:ext cx="8532000" cy="0"/>
          </a:xfrm>
          <a:prstGeom prst="straightConnector1">
            <a:avLst/>
          </a:prstGeom>
          <a:noFill/>
          <a:ln w="9525" cap="flat" cmpd="sng">
            <a:solidFill>
              <a:schemeClr val="lt1"/>
            </a:solidFill>
            <a:prstDash val="solid"/>
            <a:miter lim="800000"/>
            <a:headEnd type="none" w="sm" len="sm"/>
            <a:tailEnd type="none" w="sm" len="sm"/>
          </a:ln>
        </p:spPr>
      </p:cxnSp>
      <p:sp>
        <p:nvSpPr>
          <p:cNvPr id="22" name="Google Shape;22;p22"/>
          <p:cNvSpPr txBox="1">
            <a:spLocks noGrp="1"/>
          </p:cNvSpPr>
          <p:nvPr>
            <p:ph type="body" idx="1"/>
          </p:nvPr>
        </p:nvSpPr>
        <p:spPr>
          <a:xfrm>
            <a:off x="359999" y="2448000"/>
            <a:ext cx="8531999" cy="790835"/>
          </a:xfrm>
          <a:prstGeom prst="rect">
            <a:avLst/>
          </a:prstGeom>
          <a:noFill/>
          <a:ln>
            <a:noFill/>
          </a:ln>
        </p:spPr>
        <p:txBody>
          <a:bodyPr spcFirstLastPara="1" wrap="square" lIns="0" tIns="0" rIns="0" bIns="0" anchor="t" anchorCtr="0">
            <a:noAutofit/>
          </a:bodyPr>
          <a:lstStyle>
            <a:lvl1pPr marL="457200" lvl="0" indent="-228600" algn="l">
              <a:lnSpc>
                <a:spcPct val="100000"/>
              </a:lnSpc>
              <a:spcBef>
                <a:spcPts val="0"/>
              </a:spcBef>
              <a:spcAft>
                <a:spcPts val="0"/>
              </a:spcAft>
              <a:buClr>
                <a:schemeClr val="lt1"/>
              </a:buClr>
              <a:buSzPts val="1800"/>
              <a:buNone/>
              <a:defRPr sz="1800" b="0">
                <a:solidFill>
                  <a:schemeClr val="lt1"/>
                </a:solidFill>
                <a:latin typeface="Public Sans SemiBold"/>
                <a:ea typeface="Public Sans SemiBold"/>
                <a:cs typeface="Public Sans SemiBold"/>
                <a:sym typeface="Public Sans SemiBold"/>
              </a:defRPr>
            </a:lvl1pPr>
            <a:lvl2pPr marL="914400" lvl="1" indent="-228600" algn="l">
              <a:lnSpc>
                <a:spcPct val="100000"/>
              </a:lnSpc>
              <a:spcBef>
                <a:spcPts val="0"/>
              </a:spcBef>
              <a:spcAft>
                <a:spcPts val="0"/>
              </a:spcAft>
              <a:buClr>
                <a:schemeClr val="lt1"/>
              </a:buClr>
              <a:buSzPts val="1800"/>
              <a:buNone/>
              <a:defRPr sz="1800" b="0">
                <a:solidFill>
                  <a:schemeClr val="lt1"/>
                </a:solidFill>
                <a:latin typeface="Public Sans Light"/>
                <a:ea typeface="Public Sans Light"/>
                <a:cs typeface="Public Sans Light"/>
                <a:sym typeface="Public Sans Light"/>
              </a:defRPr>
            </a:lvl2pPr>
            <a:lvl3pPr marL="1371600" lvl="2" indent="-228600" algn="l">
              <a:lnSpc>
                <a:spcPct val="100000"/>
              </a:lnSpc>
              <a:spcBef>
                <a:spcPts val="0"/>
              </a:spcBef>
              <a:spcAft>
                <a:spcPts val="0"/>
              </a:spcAft>
              <a:buClr>
                <a:schemeClr val="lt1"/>
              </a:buClr>
              <a:buSzPts val="2000"/>
              <a:buNone/>
              <a:defRPr sz="2000">
                <a:solidFill>
                  <a:schemeClr val="lt1"/>
                </a:solidFill>
              </a:defRPr>
            </a:lvl3pPr>
            <a:lvl4pPr marL="1828800" lvl="3" indent="-355600" algn="l">
              <a:lnSpc>
                <a:spcPct val="100000"/>
              </a:lnSpc>
              <a:spcBef>
                <a:spcPts val="600"/>
              </a:spcBef>
              <a:spcAft>
                <a:spcPts val="0"/>
              </a:spcAft>
              <a:buClr>
                <a:schemeClr val="lt1"/>
              </a:buClr>
              <a:buSzPts val="2000"/>
              <a:buChar char="•"/>
              <a:defRPr sz="2000">
                <a:solidFill>
                  <a:schemeClr val="lt1"/>
                </a:solidFill>
              </a:defRPr>
            </a:lvl4pPr>
            <a:lvl5pPr marL="2286000" lvl="4" indent="-355600" algn="l">
              <a:lnSpc>
                <a:spcPct val="100000"/>
              </a:lnSpc>
              <a:spcBef>
                <a:spcPts val="600"/>
              </a:spcBef>
              <a:spcAft>
                <a:spcPts val="0"/>
              </a:spcAft>
              <a:buClr>
                <a:schemeClr val="lt1"/>
              </a:buClr>
              <a:buSzPts val="2000"/>
              <a:buChar char="–"/>
              <a:defRPr sz="2000">
                <a:solidFill>
                  <a:schemeClr val="lt1"/>
                </a:solidFill>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cxnSp>
        <p:nvCxnSpPr>
          <p:cNvPr id="23" name="Google Shape;23;p22"/>
          <p:cNvCxnSpPr/>
          <p:nvPr/>
        </p:nvCxnSpPr>
        <p:spPr>
          <a:xfrm>
            <a:off x="9072000" y="2304000"/>
            <a:ext cx="2736000" cy="0"/>
          </a:xfrm>
          <a:prstGeom prst="straightConnector1">
            <a:avLst/>
          </a:prstGeom>
          <a:noFill/>
          <a:ln w="9525" cap="flat" cmpd="sng">
            <a:solidFill>
              <a:schemeClr val="lt1"/>
            </a:solidFill>
            <a:prstDash val="solid"/>
            <a:miter lim="800000"/>
            <a:headEnd type="none" w="sm" len="sm"/>
            <a:tailEnd type="none" w="sm" len="sm"/>
          </a:ln>
        </p:spPr>
      </p:cxnSp>
      <p:sp>
        <p:nvSpPr>
          <p:cNvPr id="24" name="Google Shape;24;p22"/>
          <p:cNvSpPr txBox="1">
            <a:spLocks noGrp="1"/>
          </p:cNvSpPr>
          <p:nvPr>
            <p:ph type="body" idx="2"/>
          </p:nvPr>
        </p:nvSpPr>
        <p:spPr>
          <a:xfrm>
            <a:off x="9072000" y="2448000"/>
            <a:ext cx="2736000" cy="790835"/>
          </a:xfrm>
          <a:prstGeom prst="rect">
            <a:avLst/>
          </a:prstGeom>
          <a:noFill/>
          <a:ln>
            <a:noFill/>
          </a:ln>
        </p:spPr>
        <p:txBody>
          <a:bodyPr spcFirstLastPara="1" wrap="square" lIns="0" tIns="0" rIns="0" bIns="0" anchor="t" anchorCtr="0">
            <a:noAutofit/>
          </a:bodyPr>
          <a:lstStyle>
            <a:lvl1pPr marL="457200" lvl="0" indent="-228600" algn="l">
              <a:lnSpc>
                <a:spcPct val="100000"/>
              </a:lnSpc>
              <a:spcBef>
                <a:spcPts val="0"/>
              </a:spcBef>
              <a:spcAft>
                <a:spcPts val="0"/>
              </a:spcAft>
              <a:buClr>
                <a:schemeClr val="lt1"/>
              </a:buClr>
              <a:buSzPts val="1800"/>
              <a:buNone/>
              <a:defRPr sz="1800" b="0">
                <a:solidFill>
                  <a:schemeClr val="lt1"/>
                </a:solidFill>
                <a:latin typeface="Public Sans SemiBold"/>
                <a:ea typeface="Public Sans SemiBold"/>
                <a:cs typeface="Public Sans SemiBold"/>
                <a:sym typeface="Public Sans SemiBold"/>
              </a:defRPr>
            </a:lvl1pPr>
            <a:lvl2pPr marL="914400" lvl="1" indent="-228600" algn="l">
              <a:lnSpc>
                <a:spcPct val="100000"/>
              </a:lnSpc>
              <a:spcBef>
                <a:spcPts val="0"/>
              </a:spcBef>
              <a:spcAft>
                <a:spcPts val="0"/>
              </a:spcAft>
              <a:buClr>
                <a:schemeClr val="lt1"/>
              </a:buClr>
              <a:buSzPts val="1800"/>
              <a:buNone/>
              <a:defRPr sz="1800" b="0">
                <a:solidFill>
                  <a:schemeClr val="lt1"/>
                </a:solidFill>
                <a:latin typeface="Public Sans Light"/>
                <a:ea typeface="Public Sans Light"/>
                <a:cs typeface="Public Sans Light"/>
                <a:sym typeface="Public Sans Light"/>
              </a:defRPr>
            </a:lvl2pPr>
            <a:lvl3pPr marL="1371600" lvl="2" indent="-228600" algn="l">
              <a:lnSpc>
                <a:spcPct val="100000"/>
              </a:lnSpc>
              <a:spcBef>
                <a:spcPts val="0"/>
              </a:spcBef>
              <a:spcAft>
                <a:spcPts val="0"/>
              </a:spcAft>
              <a:buClr>
                <a:schemeClr val="lt1"/>
              </a:buClr>
              <a:buSzPts val="2000"/>
              <a:buNone/>
              <a:defRPr sz="2000">
                <a:solidFill>
                  <a:schemeClr val="lt1"/>
                </a:solidFill>
              </a:defRPr>
            </a:lvl3pPr>
            <a:lvl4pPr marL="1828800" lvl="3" indent="-355600" algn="l">
              <a:lnSpc>
                <a:spcPct val="100000"/>
              </a:lnSpc>
              <a:spcBef>
                <a:spcPts val="600"/>
              </a:spcBef>
              <a:spcAft>
                <a:spcPts val="0"/>
              </a:spcAft>
              <a:buClr>
                <a:schemeClr val="lt1"/>
              </a:buClr>
              <a:buSzPts val="2000"/>
              <a:buChar char="•"/>
              <a:defRPr sz="2000">
                <a:solidFill>
                  <a:schemeClr val="lt1"/>
                </a:solidFill>
              </a:defRPr>
            </a:lvl4pPr>
            <a:lvl5pPr marL="2286000" lvl="4" indent="-355600" algn="l">
              <a:lnSpc>
                <a:spcPct val="100000"/>
              </a:lnSpc>
              <a:spcBef>
                <a:spcPts val="600"/>
              </a:spcBef>
              <a:spcAft>
                <a:spcPts val="0"/>
              </a:spcAft>
              <a:buClr>
                <a:schemeClr val="lt1"/>
              </a:buClr>
              <a:buSzPts val="2000"/>
              <a:buChar char="–"/>
              <a:defRPr sz="2000">
                <a:solidFill>
                  <a:schemeClr val="lt1"/>
                </a:solidFill>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5" name="Google Shape;25;p22"/>
          <p:cNvSpPr/>
          <p:nvPr/>
        </p:nvSpPr>
        <p:spPr>
          <a:xfrm>
            <a:off x="0" y="4032000"/>
            <a:ext cx="12192001" cy="1114425"/>
          </a:xfrm>
          <a:prstGeom prst="rect">
            <a:avLst/>
          </a:prstGeom>
          <a:solidFill>
            <a:schemeClr val="dk2"/>
          </a:solidFill>
          <a:ln>
            <a:noFill/>
          </a:ln>
        </p:spPr>
        <p:txBody>
          <a:bodyPr spcFirstLastPara="1" wrap="square" lIns="0" tIns="0" rIns="0" bIns="0" anchor="t" anchorCtr="0">
            <a:noAutofit/>
          </a:bodyPr>
          <a:lstStyle/>
          <a:p>
            <a:pPr marL="0" marR="0" lvl="0" indent="0" algn="ctr" rtl="0">
              <a:lnSpc>
                <a:spcPct val="100000"/>
              </a:lnSpc>
              <a:spcBef>
                <a:spcPts val="0"/>
              </a:spcBef>
              <a:spcAft>
                <a:spcPts val="0"/>
              </a:spcAft>
              <a:buClr>
                <a:srgbClr val="000000"/>
              </a:buClr>
              <a:buSzPts val="2400"/>
              <a:buFont typeface="Arial"/>
              <a:buNone/>
            </a:pPr>
            <a:endParaRPr sz="2400" b="0" i="0" u="none" strike="noStrike" cap="none">
              <a:solidFill>
                <a:schemeClr val="accent3"/>
              </a:solidFill>
              <a:latin typeface="Public Sans Light"/>
              <a:ea typeface="Public Sans Light"/>
              <a:cs typeface="Public Sans Light"/>
              <a:sym typeface="Public Sans Light"/>
            </a:endParaRPr>
          </a:p>
        </p:txBody>
      </p:sp>
      <p:sp>
        <p:nvSpPr>
          <p:cNvPr id="26" name="Google Shape;26;p22"/>
          <p:cNvSpPr txBox="1">
            <a:spLocks noGrp="1"/>
          </p:cNvSpPr>
          <p:nvPr>
            <p:ph type="body" idx="3"/>
          </p:nvPr>
        </p:nvSpPr>
        <p:spPr>
          <a:xfrm>
            <a:off x="359999" y="5747125"/>
            <a:ext cx="8531999" cy="684000"/>
          </a:xfrm>
          <a:prstGeom prst="rect">
            <a:avLst/>
          </a:prstGeom>
          <a:noFill/>
          <a:ln>
            <a:noFill/>
          </a:ln>
        </p:spPr>
        <p:txBody>
          <a:bodyPr spcFirstLastPara="1" wrap="square" lIns="0" tIns="0" rIns="0" bIns="0" anchor="b" anchorCtr="0">
            <a:noAutofit/>
          </a:bodyPr>
          <a:lstStyle>
            <a:lvl1pPr marL="457200" lvl="0" indent="-228600" algn="l">
              <a:lnSpc>
                <a:spcPct val="100000"/>
              </a:lnSpc>
              <a:spcBef>
                <a:spcPts val="0"/>
              </a:spcBef>
              <a:spcAft>
                <a:spcPts val="0"/>
              </a:spcAft>
              <a:buClr>
                <a:schemeClr val="accent1"/>
              </a:buClr>
              <a:buSzPts val="1200"/>
              <a:buNone/>
              <a:defRPr sz="1200" b="0">
                <a:solidFill>
                  <a:schemeClr val="accent1"/>
                </a:solidFill>
                <a:latin typeface="Public Sans SemiBold"/>
                <a:ea typeface="Public Sans SemiBold"/>
                <a:cs typeface="Public Sans SemiBold"/>
                <a:sym typeface="Public Sans SemiBold"/>
              </a:defRPr>
            </a:lvl1pPr>
            <a:lvl2pPr marL="914400" lvl="1" indent="-228600" algn="l">
              <a:lnSpc>
                <a:spcPct val="100000"/>
              </a:lnSpc>
              <a:spcBef>
                <a:spcPts val="0"/>
              </a:spcBef>
              <a:spcAft>
                <a:spcPts val="0"/>
              </a:spcAft>
              <a:buClr>
                <a:schemeClr val="accent1"/>
              </a:buClr>
              <a:buSzPts val="1600"/>
              <a:buNone/>
              <a:defRPr sz="1600">
                <a:solidFill>
                  <a:schemeClr val="accent1"/>
                </a:solidFill>
                <a:latin typeface="Public Sans Light"/>
                <a:ea typeface="Public Sans Light"/>
                <a:cs typeface="Public Sans Light"/>
                <a:sym typeface="Public Sans Light"/>
              </a:defRPr>
            </a:lvl2pPr>
            <a:lvl3pPr marL="1371600" lvl="2" indent="-228600" algn="l">
              <a:lnSpc>
                <a:spcPct val="100000"/>
              </a:lnSpc>
              <a:spcBef>
                <a:spcPts val="0"/>
              </a:spcBef>
              <a:spcAft>
                <a:spcPts val="0"/>
              </a:spcAft>
              <a:buClr>
                <a:schemeClr val="lt1"/>
              </a:buClr>
              <a:buSzPts val="2000"/>
              <a:buNone/>
              <a:defRPr sz="2000">
                <a:solidFill>
                  <a:schemeClr val="lt1"/>
                </a:solidFill>
              </a:defRPr>
            </a:lvl3pPr>
            <a:lvl4pPr marL="1828800" lvl="3" indent="-355600" algn="l">
              <a:lnSpc>
                <a:spcPct val="100000"/>
              </a:lnSpc>
              <a:spcBef>
                <a:spcPts val="600"/>
              </a:spcBef>
              <a:spcAft>
                <a:spcPts val="0"/>
              </a:spcAft>
              <a:buClr>
                <a:schemeClr val="lt1"/>
              </a:buClr>
              <a:buSzPts val="2000"/>
              <a:buChar char="•"/>
              <a:defRPr sz="2000">
                <a:solidFill>
                  <a:schemeClr val="lt1"/>
                </a:solidFill>
              </a:defRPr>
            </a:lvl4pPr>
            <a:lvl5pPr marL="2286000" lvl="4" indent="-355600" algn="l">
              <a:lnSpc>
                <a:spcPct val="100000"/>
              </a:lnSpc>
              <a:spcBef>
                <a:spcPts val="600"/>
              </a:spcBef>
              <a:spcAft>
                <a:spcPts val="0"/>
              </a:spcAft>
              <a:buClr>
                <a:schemeClr val="lt1"/>
              </a:buClr>
              <a:buSzPts val="2000"/>
              <a:buChar char="–"/>
              <a:defRPr sz="2000">
                <a:solidFill>
                  <a:schemeClr val="lt1"/>
                </a:solidFill>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27" name="Google Shape;27;p22" descr="NSW Government logo"/>
          <p:cNvPicPr preferRelativeResize="0"/>
          <p:nvPr/>
        </p:nvPicPr>
        <p:blipFill rotWithShape="1">
          <a:blip r:embed="rId2">
            <a:alphaModFix/>
          </a:blip>
          <a:srcRect/>
          <a:stretch/>
        </p:blipFill>
        <p:spPr>
          <a:xfrm>
            <a:off x="11221200" y="5745600"/>
            <a:ext cx="630000" cy="685525"/>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Contents 2">
  <p:cSld name="Contents 2">
    <p:spTree>
      <p:nvGrpSpPr>
        <p:cNvPr id="1" name="Shape 81"/>
        <p:cNvGrpSpPr/>
        <p:nvPr/>
      </p:nvGrpSpPr>
      <p:grpSpPr>
        <a:xfrm>
          <a:off x="0" y="0"/>
          <a:ext cx="0" cy="0"/>
          <a:chOff x="0" y="0"/>
          <a:chExt cx="0" cy="0"/>
        </a:xfrm>
      </p:grpSpPr>
      <p:sp>
        <p:nvSpPr>
          <p:cNvPr id="82" name="Google Shape;82;p33"/>
          <p:cNvSpPr txBox="1">
            <a:spLocks noGrp="1"/>
          </p:cNvSpPr>
          <p:nvPr>
            <p:ph type="title"/>
          </p:nvPr>
        </p:nvSpPr>
        <p:spPr>
          <a:xfrm>
            <a:off x="360000" y="360000"/>
            <a:ext cx="10080000" cy="1008000"/>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cxnSp>
        <p:nvCxnSpPr>
          <p:cNvPr id="83" name="Google Shape;83;p33"/>
          <p:cNvCxnSpPr/>
          <p:nvPr/>
        </p:nvCxnSpPr>
        <p:spPr>
          <a:xfrm>
            <a:off x="360000" y="1548000"/>
            <a:ext cx="11484000" cy="0"/>
          </a:xfrm>
          <a:prstGeom prst="straightConnector1">
            <a:avLst/>
          </a:prstGeom>
          <a:noFill/>
          <a:ln w="9525" cap="flat" cmpd="sng">
            <a:solidFill>
              <a:schemeClr val="accent1"/>
            </a:solidFill>
            <a:prstDash val="solid"/>
            <a:miter lim="800000"/>
            <a:headEnd type="none" w="sm" len="sm"/>
            <a:tailEnd type="none" w="sm" len="sm"/>
          </a:ln>
        </p:spPr>
      </p:cxnSp>
      <p:sp>
        <p:nvSpPr>
          <p:cNvPr id="84" name="Google Shape;84;p33"/>
          <p:cNvSpPr txBox="1">
            <a:spLocks noGrp="1"/>
          </p:cNvSpPr>
          <p:nvPr>
            <p:ph type="sldNum" idx="12"/>
          </p:nvPr>
        </p:nvSpPr>
        <p:spPr>
          <a:xfrm>
            <a:off x="11124000" y="6516000"/>
            <a:ext cx="720000" cy="180000"/>
          </a:xfrm>
          <a:prstGeom prst="rect">
            <a:avLst/>
          </a:prstGeom>
          <a:noFill/>
          <a:ln>
            <a:noFill/>
          </a:ln>
        </p:spPr>
        <p:txBody>
          <a:bodyPr spcFirstLastPara="1" wrap="square" lIns="0" tIns="0" rIns="0" bIns="0" anchor="t"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9pPr>
          </a:lstStyle>
          <a:p>
            <a:pPr marL="0" lvl="0" indent="0" algn="r" rtl="0">
              <a:spcBef>
                <a:spcPts val="0"/>
              </a:spcBef>
              <a:spcAft>
                <a:spcPts val="0"/>
              </a:spcAft>
              <a:buNone/>
            </a:pPr>
            <a:fld id="{00000000-1234-1234-1234-123412341234}" type="slidenum">
              <a:rPr lang="en-AU"/>
              <a:t>‹#›</a:t>
            </a:fld>
            <a:endParaRPr/>
          </a:p>
        </p:txBody>
      </p:sp>
    </p:spTree>
  </p:cSld>
  <p:clrMapOvr>
    <a:masterClrMapping/>
  </p:clrMapOvr>
  <p:extLst>
    <p:ext uri="{DCECCB84-F9BA-43D5-87BE-67443E8EF086}">
      <p15:sldGuideLst xmlns:p15="http://schemas.microsoft.com/office/powerpoint/2012/main">
        <p15:guide id="1" orient="horz" pos="4224">
          <p15:clr>
            <a:srgbClr val="FBAE40"/>
          </p15:clr>
        </p15:guide>
        <p15:guide id="2" pos="3840">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Divider 2">
  <p:cSld name="Divider 2">
    <p:bg>
      <p:bgPr>
        <a:solidFill>
          <a:schemeClr val="accent4"/>
        </a:solidFill>
        <a:effectLst/>
      </p:bgPr>
    </p:bg>
    <p:spTree>
      <p:nvGrpSpPr>
        <p:cNvPr id="1" name="Shape 85"/>
        <p:cNvGrpSpPr/>
        <p:nvPr/>
      </p:nvGrpSpPr>
      <p:grpSpPr>
        <a:xfrm>
          <a:off x="0" y="0"/>
          <a:ext cx="0" cy="0"/>
          <a:chOff x="0" y="0"/>
          <a:chExt cx="0" cy="0"/>
        </a:xfrm>
      </p:grpSpPr>
      <p:cxnSp>
        <p:nvCxnSpPr>
          <p:cNvPr id="86" name="Google Shape;86;p34"/>
          <p:cNvCxnSpPr/>
          <p:nvPr/>
        </p:nvCxnSpPr>
        <p:spPr>
          <a:xfrm>
            <a:off x="360000" y="360000"/>
            <a:ext cx="0" cy="6192000"/>
          </a:xfrm>
          <a:prstGeom prst="straightConnector1">
            <a:avLst/>
          </a:prstGeom>
          <a:noFill/>
          <a:ln w="9525" cap="flat" cmpd="sng">
            <a:solidFill>
              <a:schemeClr val="accent1"/>
            </a:solidFill>
            <a:prstDash val="solid"/>
            <a:miter lim="800000"/>
            <a:headEnd type="none" w="sm" len="sm"/>
            <a:tailEnd type="none" w="sm" len="sm"/>
          </a:ln>
        </p:spPr>
      </p:cxnSp>
      <p:sp>
        <p:nvSpPr>
          <p:cNvPr id="87" name="Google Shape;87;p34"/>
          <p:cNvSpPr txBox="1">
            <a:spLocks noGrp="1"/>
          </p:cNvSpPr>
          <p:nvPr>
            <p:ph type="body" idx="1"/>
          </p:nvPr>
        </p:nvSpPr>
        <p:spPr>
          <a:xfrm>
            <a:off x="540000" y="359999"/>
            <a:ext cx="8280000" cy="684000"/>
          </a:xfrm>
          <a:prstGeom prst="rect">
            <a:avLst/>
          </a:prstGeom>
          <a:noFill/>
          <a:ln>
            <a:noFill/>
          </a:ln>
        </p:spPr>
        <p:txBody>
          <a:bodyPr spcFirstLastPara="1" wrap="square" lIns="0" tIns="0" rIns="0" bIns="0" anchor="t" anchorCtr="0">
            <a:noAutofit/>
          </a:bodyPr>
          <a:lstStyle>
            <a:lvl1pPr marL="457200" lvl="0" indent="-228600" algn="l">
              <a:lnSpc>
                <a:spcPct val="100000"/>
              </a:lnSpc>
              <a:spcBef>
                <a:spcPts val="0"/>
              </a:spcBef>
              <a:spcAft>
                <a:spcPts val="0"/>
              </a:spcAft>
              <a:buClr>
                <a:schemeClr val="accent1"/>
              </a:buClr>
              <a:buSzPts val="1200"/>
              <a:buNone/>
              <a:defRPr sz="1200" b="0">
                <a:solidFill>
                  <a:schemeClr val="accent1"/>
                </a:solidFill>
                <a:latin typeface="Public Sans SemiBold"/>
                <a:ea typeface="Public Sans SemiBold"/>
                <a:cs typeface="Public Sans SemiBold"/>
                <a:sym typeface="Public Sans SemiBold"/>
              </a:defRPr>
            </a:lvl1pPr>
            <a:lvl2pPr marL="914400" lvl="1" indent="-228600" algn="l">
              <a:lnSpc>
                <a:spcPct val="100000"/>
              </a:lnSpc>
              <a:spcBef>
                <a:spcPts val="0"/>
              </a:spcBef>
              <a:spcAft>
                <a:spcPts val="0"/>
              </a:spcAft>
              <a:buClr>
                <a:schemeClr val="accent1"/>
              </a:buClr>
              <a:buSzPts val="1600"/>
              <a:buNone/>
              <a:defRPr sz="1600">
                <a:solidFill>
                  <a:schemeClr val="accent1"/>
                </a:solidFill>
                <a:latin typeface="Public Sans Light"/>
                <a:ea typeface="Public Sans Light"/>
                <a:cs typeface="Public Sans Light"/>
                <a:sym typeface="Public Sans Light"/>
              </a:defRPr>
            </a:lvl2pPr>
            <a:lvl3pPr marL="1371600" lvl="2" indent="-228600" algn="l">
              <a:lnSpc>
                <a:spcPct val="100000"/>
              </a:lnSpc>
              <a:spcBef>
                <a:spcPts val="0"/>
              </a:spcBef>
              <a:spcAft>
                <a:spcPts val="0"/>
              </a:spcAft>
              <a:buClr>
                <a:schemeClr val="lt1"/>
              </a:buClr>
              <a:buSzPts val="2000"/>
              <a:buNone/>
              <a:defRPr sz="2000">
                <a:solidFill>
                  <a:schemeClr val="lt1"/>
                </a:solidFill>
              </a:defRPr>
            </a:lvl3pPr>
            <a:lvl4pPr marL="1828800" lvl="3" indent="-355600" algn="l">
              <a:lnSpc>
                <a:spcPct val="100000"/>
              </a:lnSpc>
              <a:spcBef>
                <a:spcPts val="600"/>
              </a:spcBef>
              <a:spcAft>
                <a:spcPts val="0"/>
              </a:spcAft>
              <a:buClr>
                <a:schemeClr val="lt1"/>
              </a:buClr>
              <a:buSzPts val="2000"/>
              <a:buChar char="•"/>
              <a:defRPr sz="2000">
                <a:solidFill>
                  <a:schemeClr val="lt1"/>
                </a:solidFill>
              </a:defRPr>
            </a:lvl4pPr>
            <a:lvl5pPr marL="2286000" lvl="4" indent="-355600" algn="l">
              <a:lnSpc>
                <a:spcPct val="100000"/>
              </a:lnSpc>
              <a:spcBef>
                <a:spcPts val="600"/>
              </a:spcBef>
              <a:spcAft>
                <a:spcPts val="0"/>
              </a:spcAft>
              <a:buClr>
                <a:schemeClr val="lt1"/>
              </a:buClr>
              <a:buSzPts val="2000"/>
              <a:buChar char="–"/>
              <a:defRPr sz="2000">
                <a:solidFill>
                  <a:schemeClr val="lt1"/>
                </a:solidFill>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8" name="Google Shape;88;p34"/>
          <p:cNvSpPr txBox="1">
            <a:spLocks noGrp="1"/>
          </p:cNvSpPr>
          <p:nvPr>
            <p:ph type="ctrTitle"/>
          </p:nvPr>
        </p:nvSpPr>
        <p:spPr>
          <a:xfrm>
            <a:off x="540000" y="4320000"/>
            <a:ext cx="10080000" cy="1224000"/>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accent1"/>
              </a:buClr>
              <a:buSzPts val="4800"/>
              <a:buFont typeface="Public Sans"/>
              <a:buNone/>
              <a:defRPr sz="4800">
                <a:solidFill>
                  <a:schemeClr val="accent1"/>
                </a:solidFill>
                <a:latin typeface="Public Sans"/>
                <a:ea typeface="Public Sans"/>
                <a:cs typeface="Public Sans"/>
                <a:sym typeface="Public Sans"/>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9" name="Google Shape;89;p34"/>
          <p:cNvSpPr txBox="1">
            <a:spLocks noGrp="1"/>
          </p:cNvSpPr>
          <p:nvPr>
            <p:ph type="body" idx="2"/>
          </p:nvPr>
        </p:nvSpPr>
        <p:spPr>
          <a:xfrm>
            <a:off x="540000" y="5760000"/>
            <a:ext cx="10079997" cy="720000"/>
          </a:xfrm>
          <a:prstGeom prst="rect">
            <a:avLst/>
          </a:prstGeom>
          <a:noFill/>
          <a:ln>
            <a:noFill/>
          </a:ln>
        </p:spPr>
        <p:txBody>
          <a:bodyPr spcFirstLastPara="1" wrap="square" lIns="0" tIns="0" rIns="0" bIns="0" anchor="t" anchorCtr="0">
            <a:noAutofit/>
          </a:bodyPr>
          <a:lstStyle>
            <a:lvl1pPr marL="457200" lvl="0" indent="-228600" algn="l">
              <a:lnSpc>
                <a:spcPct val="100000"/>
              </a:lnSpc>
              <a:spcBef>
                <a:spcPts val="0"/>
              </a:spcBef>
              <a:spcAft>
                <a:spcPts val="0"/>
              </a:spcAft>
              <a:buClr>
                <a:schemeClr val="accent1"/>
              </a:buClr>
              <a:buSzPts val="2000"/>
              <a:buNone/>
              <a:defRPr sz="2000">
                <a:solidFill>
                  <a:schemeClr val="accent1"/>
                </a:solidFill>
                <a:latin typeface="Public Sans"/>
                <a:ea typeface="Public Sans"/>
                <a:cs typeface="Public Sans"/>
                <a:sym typeface="Public Sans"/>
              </a:defRPr>
            </a:lvl1pPr>
            <a:lvl2pPr marL="914400" lvl="1" indent="-228600" algn="l">
              <a:lnSpc>
                <a:spcPct val="100000"/>
              </a:lnSpc>
              <a:spcBef>
                <a:spcPts val="1200"/>
              </a:spcBef>
              <a:spcAft>
                <a:spcPts val="0"/>
              </a:spcAft>
              <a:buClr>
                <a:schemeClr val="lt1"/>
              </a:buClr>
              <a:buSzPts val="2000"/>
              <a:buNone/>
              <a:defRPr sz="2000">
                <a:solidFill>
                  <a:schemeClr val="lt1"/>
                </a:solidFill>
              </a:defRPr>
            </a:lvl2pPr>
            <a:lvl3pPr marL="1371600" lvl="2" indent="-228600" algn="l">
              <a:lnSpc>
                <a:spcPct val="100000"/>
              </a:lnSpc>
              <a:spcBef>
                <a:spcPts val="600"/>
              </a:spcBef>
              <a:spcAft>
                <a:spcPts val="0"/>
              </a:spcAft>
              <a:buClr>
                <a:schemeClr val="lt1"/>
              </a:buClr>
              <a:buSzPts val="2000"/>
              <a:buNone/>
              <a:defRPr sz="2000">
                <a:solidFill>
                  <a:schemeClr val="lt1"/>
                </a:solidFill>
              </a:defRPr>
            </a:lvl3pPr>
            <a:lvl4pPr marL="1828800" lvl="3" indent="-355600" algn="l">
              <a:lnSpc>
                <a:spcPct val="100000"/>
              </a:lnSpc>
              <a:spcBef>
                <a:spcPts val="600"/>
              </a:spcBef>
              <a:spcAft>
                <a:spcPts val="0"/>
              </a:spcAft>
              <a:buClr>
                <a:schemeClr val="lt1"/>
              </a:buClr>
              <a:buSzPts val="2000"/>
              <a:buChar char="•"/>
              <a:defRPr sz="2000">
                <a:solidFill>
                  <a:schemeClr val="lt1"/>
                </a:solidFill>
              </a:defRPr>
            </a:lvl4pPr>
            <a:lvl5pPr marL="2286000" lvl="4" indent="-355600" algn="l">
              <a:lnSpc>
                <a:spcPct val="100000"/>
              </a:lnSpc>
              <a:spcBef>
                <a:spcPts val="600"/>
              </a:spcBef>
              <a:spcAft>
                <a:spcPts val="0"/>
              </a:spcAft>
              <a:buClr>
                <a:schemeClr val="lt1"/>
              </a:buClr>
              <a:buSzPts val="2000"/>
              <a:buChar char="–"/>
              <a:defRPr sz="2000">
                <a:solidFill>
                  <a:schemeClr val="lt1"/>
                </a:solidFill>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90" name="Google Shape;90;p34"/>
          <p:cNvSpPr txBox="1">
            <a:spLocks noGrp="1"/>
          </p:cNvSpPr>
          <p:nvPr>
            <p:ph type="body" idx="3"/>
          </p:nvPr>
        </p:nvSpPr>
        <p:spPr>
          <a:xfrm>
            <a:off x="540000" y="1368311"/>
            <a:ext cx="2880000" cy="2880000"/>
          </a:xfrm>
          <a:prstGeom prst="rect">
            <a:avLst/>
          </a:prstGeom>
          <a:noFill/>
          <a:ln>
            <a:noFill/>
          </a:ln>
        </p:spPr>
        <p:txBody>
          <a:bodyPr spcFirstLastPara="1" wrap="square" lIns="0" tIns="0" rIns="0" bIns="0" anchor="t" anchorCtr="0">
            <a:noAutofit/>
          </a:bodyPr>
          <a:lstStyle>
            <a:lvl1pPr marL="457200" lvl="0" indent="-228600" algn="l">
              <a:lnSpc>
                <a:spcPct val="80000"/>
              </a:lnSpc>
              <a:spcBef>
                <a:spcPts val="0"/>
              </a:spcBef>
              <a:spcAft>
                <a:spcPts val="0"/>
              </a:spcAft>
              <a:buClr>
                <a:schemeClr val="accent1"/>
              </a:buClr>
              <a:buSzPts val="19000"/>
              <a:buNone/>
              <a:defRPr sz="19000">
                <a:solidFill>
                  <a:schemeClr val="accent1"/>
                </a:solidFill>
                <a:latin typeface="Public Sans Light"/>
                <a:ea typeface="Public Sans Light"/>
                <a:cs typeface="Public Sans Light"/>
                <a:sym typeface="Public Sans Light"/>
              </a:defRPr>
            </a:lvl1pPr>
            <a:lvl2pPr marL="914400" lvl="1" indent="-228600" algn="l">
              <a:lnSpc>
                <a:spcPct val="100000"/>
              </a:lnSpc>
              <a:spcBef>
                <a:spcPts val="0"/>
              </a:spcBef>
              <a:spcAft>
                <a:spcPts val="0"/>
              </a:spcAft>
              <a:buClr>
                <a:schemeClr val="lt1"/>
              </a:buClr>
              <a:buSzPts val="1800"/>
              <a:buNone/>
              <a:defRPr>
                <a:solidFill>
                  <a:schemeClr val="lt1"/>
                </a:solidFill>
              </a:defRPr>
            </a:lvl2pPr>
            <a:lvl3pPr marL="1371600" lvl="2" indent="-228600" algn="l">
              <a:lnSpc>
                <a:spcPct val="100000"/>
              </a:lnSpc>
              <a:spcBef>
                <a:spcPts val="600"/>
              </a:spcBef>
              <a:spcAft>
                <a:spcPts val="0"/>
              </a:spcAft>
              <a:buClr>
                <a:schemeClr val="lt1"/>
              </a:buClr>
              <a:buSzPts val="1800"/>
              <a:buNone/>
              <a:defRPr>
                <a:solidFill>
                  <a:schemeClr val="lt1"/>
                </a:solidFill>
              </a:defRPr>
            </a:lvl3pPr>
            <a:lvl4pPr marL="1828800" lvl="3" indent="-342900" algn="l">
              <a:lnSpc>
                <a:spcPct val="100000"/>
              </a:lnSpc>
              <a:spcBef>
                <a:spcPts val="600"/>
              </a:spcBef>
              <a:spcAft>
                <a:spcPts val="0"/>
              </a:spcAft>
              <a:buClr>
                <a:schemeClr val="lt1"/>
              </a:buClr>
              <a:buSzPts val="1800"/>
              <a:buChar char="•"/>
              <a:defRPr>
                <a:solidFill>
                  <a:schemeClr val="lt1"/>
                </a:solidFill>
              </a:defRPr>
            </a:lvl4pPr>
            <a:lvl5pPr marL="2286000" lvl="4" indent="-342900" algn="l">
              <a:lnSpc>
                <a:spcPct val="100000"/>
              </a:lnSpc>
              <a:spcBef>
                <a:spcPts val="600"/>
              </a:spcBef>
              <a:spcAft>
                <a:spcPts val="0"/>
              </a:spcAft>
              <a:buClr>
                <a:schemeClr val="lt1"/>
              </a:buClr>
              <a:buSzPts val="1800"/>
              <a:buChar char="–"/>
              <a:defRPr>
                <a:solidFill>
                  <a:schemeClr val="lt1"/>
                </a:solidFill>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Large quote">
  <p:cSld name="Large quote">
    <p:spTree>
      <p:nvGrpSpPr>
        <p:cNvPr id="1" name="Shape 91"/>
        <p:cNvGrpSpPr/>
        <p:nvPr/>
      </p:nvGrpSpPr>
      <p:grpSpPr>
        <a:xfrm>
          <a:off x="0" y="0"/>
          <a:ext cx="0" cy="0"/>
          <a:chOff x="0" y="0"/>
          <a:chExt cx="0" cy="0"/>
        </a:xfrm>
      </p:grpSpPr>
      <p:sp>
        <p:nvSpPr>
          <p:cNvPr id="92" name="Google Shape;92;p35"/>
          <p:cNvSpPr txBox="1">
            <a:spLocks noGrp="1"/>
          </p:cNvSpPr>
          <p:nvPr>
            <p:ph type="title"/>
          </p:nvPr>
        </p:nvSpPr>
        <p:spPr>
          <a:xfrm>
            <a:off x="360000" y="359998"/>
            <a:ext cx="2520000" cy="5976002"/>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dk1"/>
              </a:buClr>
              <a:buSzPts val="1800"/>
              <a:buFont typeface="Public Sans"/>
              <a:buNone/>
              <a:defRPr sz="1800">
                <a:latin typeface="Public Sans"/>
                <a:ea typeface="Public Sans"/>
                <a:cs typeface="Public Sans"/>
                <a:sym typeface="Public Sans"/>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cxnSp>
        <p:nvCxnSpPr>
          <p:cNvPr id="93" name="Google Shape;93;p35"/>
          <p:cNvCxnSpPr/>
          <p:nvPr/>
        </p:nvCxnSpPr>
        <p:spPr>
          <a:xfrm>
            <a:off x="3096000" y="360000"/>
            <a:ext cx="0" cy="5976000"/>
          </a:xfrm>
          <a:prstGeom prst="straightConnector1">
            <a:avLst/>
          </a:prstGeom>
          <a:noFill/>
          <a:ln w="9525" cap="flat" cmpd="sng">
            <a:solidFill>
              <a:schemeClr val="dk1"/>
            </a:solidFill>
            <a:prstDash val="solid"/>
            <a:miter lim="800000"/>
            <a:headEnd type="none" w="sm" len="sm"/>
            <a:tailEnd type="none" w="sm" len="sm"/>
          </a:ln>
        </p:spPr>
      </p:cxnSp>
      <p:sp>
        <p:nvSpPr>
          <p:cNvPr id="94" name="Google Shape;94;p35"/>
          <p:cNvSpPr txBox="1">
            <a:spLocks noGrp="1"/>
          </p:cNvSpPr>
          <p:nvPr>
            <p:ph type="body" idx="1"/>
          </p:nvPr>
        </p:nvSpPr>
        <p:spPr>
          <a:xfrm>
            <a:off x="3312002" y="360000"/>
            <a:ext cx="7560000" cy="5976000"/>
          </a:xfrm>
          <a:prstGeom prst="rect">
            <a:avLst/>
          </a:prstGeom>
          <a:noFill/>
          <a:ln>
            <a:noFill/>
          </a:ln>
        </p:spPr>
        <p:txBody>
          <a:bodyPr spcFirstLastPara="1" wrap="square" lIns="0" tIns="0" rIns="0" bIns="0" anchor="t" anchorCtr="0">
            <a:noAutofit/>
          </a:bodyPr>
          <a:lstStyle>
            <a:lvl1pPr marL="457200" lvl="0" indent="-228600" algn="l">
              <a:lnSpc>
                <a:spcPct val="100000"/>
              </a:lnSpc>
              <a:spcBef>
                <a:spcPts val="0"/>
              </a:spcBef>
              <a:spcAft>
                <a:spcPts val="0"/>
              </a:spcAft>
              <a:buClr>
                <a:schemeClr val="dk1"/>
              </a:buClr>
              <a:buSzPts val="3600"/>
              <a:buNone/>
              <a:defRPr sz="3600"/>
            </a:lvl1pPr>
            <a:lvl2pPr marL="914400" lvl="1" indent="-228600" algn="l">
              <a:lnSpc>
                <a:spcPct val="100000"/>
              </a:lnSpc>
              <a:spcBef>
                <a:spcPts val="1200"/>
              </a:spcBef>
              <a:spcAft>
                <a:spcPts val="0"/>
              </a:spcAft>
              <a:buClr>
                <a:schemeClr val="dk1"/>
              </a:buClr>
              <a:buSzPts val="1800"/>
              <a:buNone/>
              <a:defRPr sz="1800">
                <a:latin typeface="Public Sans Light"/>
                <a:ea typeface="Public Sans Light"/>
                <a:cs typeface="Public Sans Light"/>
                <a:sym typeface="Public Sans Light"/>
              </a:defRPr>
            </a:lvl2pPr>
            <a:lvl3pPr marL="1371600" lvl="2" indent="-228600" algn="l">
              <a:lnSpc>
                <a:spcPct val="100000"/>
              </a:lnSpc>
              <a:spcBef>
                <a:spcPts val="600"/>
              </a:spcBef>
              <a:spcAft>
                <a:spcPts val="0"/>
              </a:spcAft>
              <a:buClr>
                <a:schemeClr val="dk1"/>
              </a:buClr>
              <a:buSzPts val="1800"/>
              <a:buNone/>
              <a:defRPr/>
            </a:lvl3pPr>
            <a:lvl4pPr marL="1828800" lvl="3" indent="-342900" algn="l">
              <a:lnSpc>
                <a:spcPct val="100000"/>
              </a:lnSpc>
              <a:spcBef>
                <a:spcPts val="600"/>
              </a:spcBef>
              <a:spcAft>
                <a:spcPts val="0"/>
              </a:spcAft>
              <a:buClr>
                <a:schemeClr val="dk1"/>
              </a:buClr>
              <a:buSzPts val="1800"/>
              <a:buChar char="•"/>
              <a:defRPr/>
            </a:lvl4pPr>
            <a:lvl5pPr marL="2286000" lvl="4" indent="-342900" algn="l">
              <a:lnSpc>
                <a:spcPct val="100000"/>
              </a:lnSpc>
              <a:spcBef>
                <a:spcPts val="600"/>
              </a:spcBef>
              <a:spcAft>
                <a:spcPts val="0"/>
              </a:spcAft>
              <a:buClr>
                <a:schemeClr val="dk1"/>
              </a:buClr>
              <a:buSzPts val="1800"/>
              <a:buChar char="–"/>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95" name="Google Shape;95;p35"/>
          <p:cNvSpPr txBox="1">
            <a:spLocks noGrp="1"/>
          </p:cNvSpPr>
          <p:nvPr>
            <p:ph type="sldNum" idx="12"/>
          </p:nvPr>
        </p:nvSpPr>
        <p:spPr>
          <a:xfrm>
            <a:off x="11124000" y="6516000"/>
            <a:ext cx="720000" cy="180000"/>
          </a:xfrm>
          <a:prstGeom prst="rect">
            <a:avLst/>
          </a:prstGeom>
          <a:noFill/>
          <a:ln>
            <a:noFill/>
          </a:ln>
        </p:spPr>
        <p:txBody>
          <a:bodyPr spcFirstLastPara="1" wrap="square" lIns="0" tIns="0" rIns="0" bIns="0" anchor="t"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9pPr>
          </a:lstStyle>
          <a:p>
            <a:pPr marL="0" lvl="0" indent="0" algn="r" rtl="0">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wo column multi-content">
  <p:cSld name="Two column multi-content">
    <p:spTree>
      <p:nvGrpSpPr>
        <p:cNvPr id="1" name="Shape 96"/>
        <p:cNvGrpSpPr/>
        <p:nvPr/>
      </p:nvGrpSpPr>
      <p:grpSpPr>
        <a:xfrm>
          <a:off x="0" y="0"/>
          <a:ext cx="0" cy="0"/>
          <a:chOff x="0" y="0"/>
          <a:chExt cx="0" cy="0"/>
        </a:xfrm>
      </p:grpSpPr>
      <p:sp>
        <p:nvSpPr>
          <p:cNvPr id="97" name="Google Shape;97;p36"/>
          <p:cNvSpPr txBox="1">
            <a:spLocks noGrp="1"/>
          </p:cNvSpPr>
          <p:nvPr>
            <p:ph type="title"/>
          </p:nvPr>
        </p:nvSpPr>
        <p:spPr>
          <a:xfrm>
            <a:off x="360000" y="360000"/>
            <a:ext cx="10080000" cy="1008000"/>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cxnSp>
        <p:nvCxnSpPr>
          <p:cNvPr id="98" name="Google Shape;98;p36"/>
          <p:cNvCxnSpPr/>
          <p:nvPr/>
        </p:nvCxnSpPr>
        <p:spPr>
          <a:xfrm>
            <a:off x="360000" y="1548000"/>
            <a:ext cx="11484000" cy="0"/>
          </a:xfrm>
          <a:prstGeom prst="straightConnector1">
            <a:avLst/>
          </a:prstGeom>
          <a:noFill/>
          <a:ln w="9525" cap="flat" cmpd="sng">
            <a:solidFill>
              <a:schemeClr val="dk1"/>
            </a:solidFill>
            <a:prstDash val="solid"/>
            <a:miter lim="800000"/>
            <a:headEnd type="none" w="sm" len="sm"/>
            <a:tailEnd type="none" w="sm" len="sm"/>
          </a:ln>
        </p:spPr>
      </p:cxnSp>
      <p:sp>
        <p:nvSpPr>
          <p:cNvPr id="99" name="Google Shape;99;p36"/>
          <p:cNvSpPr txBox="1">
            <a:spLocks noGrp="1"/>
          </p:cNvSpPr>
          <p:nvPr>
            <p:ph type="body" idx="1"/>
          </p:nvPr>
        </p:nvSpPr>
        <p:spPr>
          <a:xfrm>
            <a:off x="360000" y="1800000"/>
            <a:ext cx="11473200" cy="4320000"/>
          </a:xfrm>
          <a:prstGeom prst="rect">
            <a:avLst/>
          </a:prstGeom>
          <a:noFill/>
          <a:ln>
            <a:noFill/>
          </a:ln>
        </p:spPr>
        <p:txBody>
          <a:bodyPr spcFirstLastPara="1" wrap="square" lIns="0" tIns="0" rIns="0" bIns="0" anchor="t" anchorCtr="0">
            <a:noAutofit/>
          </a:bodyPr>
          <a:lstStyle>
            <a:lvl1pPr marL="457200" lvl="0" indent="-228600" algn="l">
              <a:lnSpc>
                <a:spcPct val="100000"/>
              </a:lnSpc>
              <a:spcBef>
                <a:spcPts val="0"/>
              </a:spcBef>
              <a:spcAft>
                <a:spcPts val="0"/>
              </a:spcAft>
              <a:buClr>
                <a:schemeClr val="dk1"/>
              </a:buClr>
              <a:buSzPts val="2000"/>
              <a:buNone/>
              <a:defRPr sz="2000"/>
            </a:lvl1pPr>
            <a:lvl2pPr marL="914400" lvl="1" indent="-228600" algn="l">
              <a:lnSpc>
                <a:spcPct val="100000"/>
              </a:lnSpc>
              <a:spcBef>
                <a:spcPts val="1200"/>
              </a:spcBef>
              <a:spcAft>
                <a:spcPts val="0"/>
              </a:spcAft>
              <a:buClr>
                <a:schemeClr val="dk1"/>
              </a:buClr>
              <a:buSzPts val="1800"/>
              <a:buNone/>
              <a:defRPr/>
            </a:lvl2pPr>
            <a:lvl3pPr marL="1371600" lvl="2" indent="-228600" algn="l">
              <a:lnSpc>
                <a:spcPct val="100000"/>
              </a:lnSpc>
              <a:spcBef>
                <a:spcPts val="600"/>
              </a:spcBef>
              <a:spcAft>
                <a:spcPts val="0"/>
              </a:spcAft>
              <a:buClr>
                <a:schemeClr val="dk1"/>
              </a:buClr>
              <a:buSzPts val="1800"/>
              <a:buNone/>
              <a:defRPr/>
            </a:lvl3pPr>
            <a:lvl4pPr marL="1828800" lvl="3" indent="-342900" algn="l">
              <a:lnSpc>
                <a:spcPct val="100000"/>
              </a:lnSpc>
              <a:spcBef>
                <a:spcPts val="600"/>
              </a:spcBef>
              <a:spcAft>
                <a:spcPts val="0"/>
              </a:spcAft>
              <a:buClr>
                <a:schemeClr val="dk1"/>
              </a:buClr>
              <a:buSzPts val="1800"/>
              <a:buChar char="•"/>
              <a:defRPr/>
            </a:lvl4pPr>
            <a:lvl5pPr marL="2286000" lvl="4" indent="-342900" algn="l">
              <a:lnSpc>
                <a:spcPct val="100000"/>
              </a:lnSpc>
              <a:spcBef>
                <a:spcPts val="600"/>
              </a:spcBef>
              <a:spcAft>
                <a:spcPts val="0"/>
              </a:spcAft>
              <a:buClr>
                <a:schemeClr val="dk1"/>
              </a:buClr>
              <a:buSzPts val="1800"/>
              <a:buChar char="–"/>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cxnSp>
        <p:nvCxnSpPr>
          <p:cNvPr id="100" name="Google Shape;100;p36"/>
          <p:cNvCxnSpPr/>
          <p:nvPr/>
        </p:nvCxnSpPr>
        <p:spPr>
          <a:xfrm>
            <a:off x="360000" y="6300000"/>
            <a:ext cx="11484000" cy="0"/>
          </a:xfrm>
          <a:prstGeom prst="straightConnector1">
            <a:avLst/>
          </a:prstGeom>
          <a:noFill/>
          <a:ln w="9525" cap="flat" cmpd="sng">
            <a:solidFill>
              <a:schemeClr val="dk1"/>
            </a:solidFill>
            <a:prstDash val="solid"/>
            <a:miter lim="800000"/>
            <a:headEnd type="none" w="sm" len="sm"/>
            <a:tailEnd type="none" w="sm" len="sm"/>
          </a:ln>
        </p:spPr>
      </p:cxnSp>
      <p:sp>
        <p:nvSpPr>
          <p:cNvPr id="101" name="Google Shape;101;p36"/>
          <p:cNvSpPr txBox="1">
            <a:spLocks noGrp="1"/>
          </p:cNvSpPr>
          <p:nvPr>
            <p:ph type="sldNum" idx="12"/>
          </p:nvPr>
        </p:nvSpPr>
        <p:spPr>
          <a:xfrm>
            <a:off x="11124000" y="6516000"/>
            <a:ext cx="720000" cy="180000"/>
          </a:xfrm>
          <a:prstGeom prst="rect">
            <a:avLst/>
          </a:prstGeom>
          <a:noFill/>
          <a:ln>
            <a:noFill/>
          </a:ln>
        </p:spPr>
        <p:txBody>
          <a:bodyPr spcFirstLastPara="1" wrap="square" lIns="0" tIns="0" rIns="0" bIns="0" anchor="t"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9pPr>
          </a:lstStyle>
          <a:p>
            <a:pPr marL="0" lvl="0" indent="0" algn="r" rtl="0">
              <a:spcBef>
                <a:spcPts val="0"/>
              </a:spcBef>
              <a:spcAft>
                <a:spcPts val="0"/>
              </a:spcAft>
              <a:buNone/>
            </a:pPr>
            <a:fld id="{00000000-1234-1234-1234-123412341234}" type="slidenum">
              <a:rPr lang="en-AU"/>
              <a:t>‹#›</a:t>
            </a:fld>
            <a:endParaRPr/>
          </a:p>
        </p:txBody>
      </p:sp>
    </p:spTree>
  </p:cSld>
  <p:clrMapOvr>
    <a:masterClrMapping/>
  </p:clrMapOvr>
  <p:extLst>
    <p:ext uri="{DCECCB84-F9BA-43D5-87BE-67443E8EF086}">
      <p15:sldGuideLst xmlns:p15="http://schemas.microsoft.com/office/powerpoint/2012/main">
        <p15:guide id="1" orient="horz" pos="4224">
          <p15:clr>
            <a:srgbClr val="FBAE40"/>
          </p15:clr>
        </p15:guide>
        <p15:guide id="2" pos="3840">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ext box and two column multi-content">
  <p:cSld name="Text box and two column multi-content">
    <p:spTree>
      <p:nvGrpSpPr>
        <p:cNvPr id="1" name="Shape 102"/>
        <p:cNvGrpSpPr/>
        <p:nvPr/>
      </p:nvGrpSpPr>
      <p:grpSpPr>
        <a:xfrm>
          <a:off x="0" y="0"/>
          <a:ext cx="0" cy="0"/>
          <a:chOff x="0" y="0"/>
          <a:chExt cx="0" cy="0"/>
        </a:xfrm>
      </p:grpSpPr>
      <p:sp>
        <p:nvSpPr>
          <p:cNvPr id="103" name="Google Shape;103;p37"/>
          <p:cNvSpPr txBox="1">
            <a:spLocks noGrp="1"/>
          </p:cNvSpPr>
          <p:nvPr>
            <p:ph type="title"/>
          </p:nvPr>
        </p:nvSpPr>
        <p:spPr>
          <a:xfrm>
            <a:off x="360000" y="360000"/>
            <a:ext cx="10080000" cy="1008000"/>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cxnSp>
        <p:nvCxnSpPr>
          <p:cNvPr id="104" name="Google Shape;104;p37"/>
          <p:cNvCxnSpPr/>
          <p:nvPr/>
        </p:nvCxnSpPr>
        <p:spPr>
          <a:xfrm>
            <a:off x="360000" y="1548000"/>
            <a:ext cx="11484000" cy="0"/>
          </a:xfrm>
          <a:prstGeom prst="straightConnector1">
            <a:avLst/>
          </a:prstGeom>
          <a:noFill/>
          <a:ln w="9525" cap="flat" cmpd="sng">
            <a:solidFill>
              <a:schemeClr val="dk1"/>
            </a:solidFill>
            <a:prstDash val="solid"/>
            <a:miter lim="800000"/>
            <a:headEnd type="none" w="sm" len="sm"/>
            <a:tailEnd type="none" w="sm" len="sm"/>
          </a:ln>
        </p:spPr>
      </p:cxnSp>
      <p:sp>
        <p:nvSpPr>
          <p:cNvPr id="105" name="Google Shape;105;p37"/>
          <p:cNvSpPr txBox="1">
            <a:spLocks noGrp="1"/>
          </p:cNvSpPr>
          <p:nvPr>
            <p:ph type="body" idx="1"/>
          </p:nvPr>
        </p:nvSpPr>
        <p:spPr>
          <a:xfrm>
            <a:off x="360000" y="1800001"/>
            <a:ext cx="4680000" cy="4319998"/>
          </a:xfrm>
          <a:prstGeom prst="rect">
            <a:avLst/>
          </a:prstGeom>
          <a:noFill/>
          <a:ln>
            <a:noFill/>
          </a:ln>
        </p:spPr>
        <p:txBody>
          <a:bodyPr spcFirstLastPara="1" wrap="square" lIns="0" tIns="0" rIns="0" bIns="0" anchor="t" anchorCtr="0">
            <a:noAutofit/>
          </a:bodyPr>
          <a:lstStyle>
            <a:lvl1pPr marL="457200" lvl="0" indent="-228600" algn="l">
              <a:lnSpc>
                <a:spcPct val="100000"/>
              </a:lnSpc>
              <a:spcBef>
                <a:spcPts val="0"/>
              </a:spcBef>
              <a:spcAft>
                <a:spcPts val="0"/>
              </a:spcAft>
              <a:buClr>
                <a:schemeClr val="dk1"/>
              </a:buClr>
              <a:buSzPts val="1800"/>
              <a:buNone/>
              <a:defRPr/>
            </a:lvl1pPr>
            <a:lvl2pPr marL="914400" lvl="1" indent="-228600" algn="l">
              <a:lnSpc>
                <a:spcPct val="100000"/>
              </a:lnSpc>
              <a:spcBef>
                <a:spcPts val="1200"/>
              </a:spcBef>
              <a:spcAft>
                <a:spcPts val="0"/>
              </a:spcAft>
              <a:buClr>
                <a:schemeClr val="dk1"/>
              </a:buClr>
              <a:buSzPts val="1800"/>
              <a:buNone/>
              <a:defRPr/>
            </a:lvl2pPr>
            <a:lvl3pPr marL="1371600" lvl="2" indent="-228600" algn="l">
              <a:lnSpc>
                <a:spcPct val="100000"/>
              </a:lnSpc>
              <a:spcBef>
                <a:spcPts val="600"/>
              </a:spcBef>
              <a:spcAft>
                <a:spcPts val="0"/>
              </a:spcAft>
              <a:buClr>
                <a:schemeClr val="dk1"/>
              </a:buClr>
              <a:buSzPts val="1800"/>
              <a:buNone/>
              <a:defRPr/>
            </a:lvl3pPr>
            <a:lvl4pPr marL="1828800" lvl="3" indent="-342900" algn="l">
              <a:lnSpc>
                <a:spcPct val="100000"/>
              </a:lnSpc>
              <a:spcBef>
                <a:spcPts val="600"/>
              </a:spcBef>
              <a:spcAft>
                <a:spcPts val="0"/>
              </a:spcAft>
              <a:buClr>
                <a:schemeClr val="dk1"/>
              </a:buClr>
              <a:buSzPts val="1800"/>
              <a:buChar char="•"/>
              <a:defRPr/>
            </a:lvl4pPr>
            <a:lvl5pPr marL="2286000" lvl="4" indent="-342900" algn="l">
              <a:lnSpc>
                <a:spcPct val="100000"/>
              </a:lnSpc>
              <a:spcBef>
                <a:spcPts val="600"/>
              </a:spcBef>
              <a:spcAft>
                <a:spcPts val="0"/>
              </a:spcAft>
              <a:buClr>
                <a:schemeClr val="dk1"/>
              </a:buClr>
              <a:buSzPts val="1800"/>
              <a:buChar char="–"/>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06" name="Google Shape;106;p37"/>
          <p:cNvSpPr txBox="1">
            <a:spLocks noGrp="1"/>
          </p:cNvSpPr>
          <p:nvPr>
            <p:ph type="body" idx="2"/>
          </p:nvPr>
        </p:nvSpPr>
        <p:spPr>
          <a:xfrm>
            <a:off x="5220000" y="1800001"/>
            <a:ext cx="6624000" cy="4319998"/>
          </a:xfrm>
          <a:prstGeom prst="rect">
            <a:avLst/>
          </a:prstGeom>
          <a:noFill/>
          <a:ln>
            <a:noFill/>
          </a:ln>
        </p:spPr>
        <p:txBody>
          <a:bodyPr spcFirstLastPara="1" wrap="square" lIns="0" tIns="0" rIns="0" bIns="0" anchor="t" anchorCtr="0">
            <a:noAutofit/>
          </a:bodyPr>
          <a:lstStyle>
            <a:lvl1pPr marL="457200" lvl="0" indent="-228600" algn="l">
              <a:lnSpc>
                <a:spcPct val="100000"/>
              </a:lnSpc>
              <a:spcBef>
                <a:spcPts val="0"/>
              </a:spcBef>
              <a:spcAft>
                <a:spcPts val="0"/>
              </a:spcAft>
              <a:buClr>
                <a:schemeClr val="dk1"/>
              </a:buClr>
              <a:buSzPts val="2000"/>
              <a:buNone/>
              <a:defRPr/>
            </a:lvl1pPr>
            <a:lvl2pPr marL="914400" lvl="1" indent="-228600" algn="l">
              <a:lnSpc>
                <a:spcPct val="100000"/>
              </a:lnSpc>
              <a:spcBef>
                <a:spcPts val="1200"/>
              </a:spcBef>
              <a:spcAft>
                <a:spcPts val="0"/>
              </a:spcAft>
              <a:buClr>
                <a:schemeClr val="dk1"/>
              </a:buClr>
              <a:buSzPts val="1800"/>
              <a:buNone/>
              <a:defRPr/>
            </a:lvl2pPr>
            <a:lvl3pPr marL="1371600" lvl="2" indent="-228600" algn="l">
              <a:lnSpc>
                <a:spcPct val="100000"/>
              </a:lnSpc>
              <a:spcBef>
                <a:spcPts val="600"/>
              </a:spcBef>
              <a:spcAft>
                <a:spcPts val="0"/>
              </a:spcAft>
              <a:buClr>
                <a:schemeClr val="dk1"/>
              </a:buClr>
              <a:buSzPts val="1800"/>
              <a:buNone/>
              <a:defRPr/>
            </a:lvl3pPr>
            <a:lvl4pPr marL="1828800" lvl="3" indent="-342900" algn="l">
              <a:lnSpc>
                <a:spcPct val="100000"/>
              </a:lnSpc>
              <a:spcBef>
                <a:spcPts val="600"/>
              </a:spcBef>
              <a:spcAft>
                <a:spcPts val="0"/>
              </a:spcAft>
              <a:buClr>
                <a:schemeClr val="dk1"/>
              </a:buClr>
              <a:buSzPts val="1800"/>
              <a:buChar char="•"/>
              <a:defRPr/>
            </a:lvl4pPr>
            <a:lvl5pPr marL="2286000" lvl="4" indent="-342900" algn="l">
              <a:lnSpc>
                <a:spcPct val="100000"/>
              </a:lnSpc>
              <a:spcBef>
                <a:spcPts val="600"/>
              </a:spcBef>
              <a:spcAft>
                <a:spcPts val="0"/>
              </a:spcAft>
              <a:buClr>
                <a:schemeClr val="dk1"/>
              </a:buClr>
              <a:buSzPts val="1800"/>
              <a:buChar char="–"/>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cxnSp>
        <p:nvCxnSpPr>
          <p:cNvPr id="107" name="Google Shape;107;p37"/>
          <p:cNvCxnSpPr/>
          <p:nvPr/>
        </p:nvCxnSpPr>
        <p:spPr>
          <a:xfrm>
            <a:off x="360000" y="6300000"/>
            <a:ext cx="11484000" cy="0"/>
          </a:xfrm>
          <a:prstGeom prst="straightConnector1">
            <a:avLst/>
          </a:prstGeom>
          <a:noFill/>
          <a:ln w="9525" cap="flat" cmpd="sng">
            <a:solidFill>
              <a:schemeClr val="dk1"/>
            </a:solidFill>
            <a:prstDash val="solid"/>
            <a:miter lim="800000"/>
            <a:headEnd type="none" w="sm" len="sm"/>
            <a:tailEnd type="none" w="sm" len="sm"/>
          </a:ln>
        </p:spPr>
      </p:cxnSp>
      <p:sp>
        <p:nvSpPr>
          <p:cNvPr id="108" name="Google Shape;108;p37"/>
          <p:cNvSpPr txBox="1">
            <a:spLocks noGrp="1"/>
          </p:cNvSpPr>
          <p:nvPr>
            <p:ph type="sldNum" idx="12"/>
          </p:nvPr>
        </p:nvSpPr>
        <p:spPr>
          <a:xfrm>
            <a:off x="11124000" y="6516000"/>
            <a:ext cx="720000" cy="180000"/>
          </a:xfrm>
          <a:prstGeom prst="rect">
            <a:avLst/>
          </a:prstGeom>
          <a:noFill/>
          <a:ln>
            <a:noFill/>
          </a:ln>
        </p:spPr>
        <p:txBody>
          <a:bodyPr spcFirstLastPara="1" wrap="square" lIns="0" tIns="0" rIns="0" bIns="0" anchor="t"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9pPr>
          </a:lstStyle>
          <a:p>
            <a:pPr marL="0" lvl="0" indent="0" algn="r" rtl="0">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Subheading, one column text and multi-content">
  <p:cSld name="Subheading, one column text and multi-content">
    <p:bg>
      <p:bgPr>
        <a:solidFill>
          <a:schemeClr val="accent4"/>
        </a:solidFill>
        <a:effectLst/>
      </p:bgPr>
    </p:bg>
    <p:spTree>
      <p:nvGrpSpPr>
        <p:cNvPr id="1" name="Shape 109"/>
        <p:cNvGrpSpPr/>
        <p:nvPr/>
      </p:nvGrpSpPr>
      <p:grpSpPr>
        <a:xfrm>
          <a:off x="0" y="0"/>
          <a:ext cx="0" cy="0"/>
          <a:chOff x="0" y="0"/>
          <a:chExt cx="0" cy="0"/>
        </a:xfrm>
      </p:grpSpPr>
      <p:sp>
        <p:nvSpPr>
          <p:cNvPr id="110" name="Google Shape;110;p38"/>
          <p:cNvSpPr txBox="1">
            <a:spLocks noGrp="1"/>
          </p:cNvSpPr>
          <p:nvPr>
            <p:ph type="title"/>
          </p:nvPr>
        </p:nvSpPr>
        <p:spPr>
          <a:xfrm>
            <a:off x="360000" y="360000"/>
            <a:ext cx="10080000" cy="1008000"/>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cxnSp>
        <p:nvCxnSpPr>
          <p:cNvPr id="111" name="Google Shape;111;p38"/>
          <p:cNvCxnSpPr/>
          <p:nvPr/>
        </p:nvCxnSpPr>
        <p:spPr>
          <a:xfrm>
            <a:off x="360000" y="1548000"/>
            <a:ext cx="11484000" cy="0"/>
          </a:xfrm>
          <a:prstGeom prst="straightConnector1">
            <a:avLst/>
          </a:prstGeom>
          <a:noFill/>
          <a:ln w="9525" cap="flat" cmpd="sng">
            <a:solidFill>
              <a:schemeClr val="dk1"/>
            </a:solidFill>
            <a:prstDash val="solid"/>
            <a:miter lim="800000"/>
            <a:headEnd type="none" w="sm" len="sm"/>
            <a:tailEnd type="none" w="sm" len="sm"/>
          </a:ln>
        </p:spPr>
      </p:cxnSp>
      <p:sp>
        <p:nvSpPr>
          <p:cNvPr id="112" name="Google Shape;112;p38"/>
          <p:cNvSpPr txBox="1">
            <a:spLocks noGrp="1"/>
          </p:cNvSpPr>
          <p:nvPr>
            <p:ph type="body" idx="1"/>
          </p:nvPr>
        </p:nvSpPr>
        <p:spPr>
          <a:xfrm>
            <a:off x="360363" y="1799996"/>
            <a:ext cx="5615637" cy="864003"/>
          </a:xfrm>
          <a:prstGeom prst="rect">
            <a:avLst/>
          </a:prstGeom>
          <a:noFill/>
          <a:ln>
            <a:noFill/>
          </a:ln>
        </p:spPr>
        <p:txBody>
          <a:bodyPr spcFirstLastPara="1" wrap="square" lIns="0" tIns="0" rIns="0" bIns="0" anchor="t" anchorCtr="0">
            <a:noAutofit/>
          </a:bodyPr>
          <a:lstStyle>
            <a:lvl1pPr marL="457200" lvl="0" indent="-228600" algn="l">
              <a:lnSpc>
                <a:spcPct val="100000"/>
              </a:lnSpc>
              <a:spcBef>
                <a:spcPts val="0"/>
              </a:spcBef>
              <a:spcAft>
                <a:spcPts val="0"/>
              </a:spcAft>
              <a:buClr>
                <a:schemeClr val="dk1"/>
              </a:buClr>
              <a:buSzPts val="2000"/>
              <a:buNone/>
              <a:defRPr b="0">
                <a:latin typeface="Public Sans SemiBold"/>
                <a:ea typeface="Public Sans SemiBold"/>
                <a:cs typeface="Public Sans SemiBold"/>
                <a:sym typeface="Public Sans SemiBold"/>
              </a:defRPr>
            </a:lvl1pPr>
            <a:lvl2pPr marL="914400" lvl="1" indent="-228600" algn="l">
              <a:lnSpc>
                <a:spcPct val="100000"/>
              </a:lnSpc>
              <a:spcBef>
                <a:spcPts val="1200"/>
              </a:spcBef>
              <a:spcAft>
                <a:spcPts val="0"/>
              </a:spcAft>
              <a:buClr>
                <a:schemeClr val="dk1"/>
              </a:buClr>
              <a:buSzPts val="1800"/>
              <a:buNone/>
              <a:defRPr/>
            </a:lvl2pPr>
            <a:lvl3pPr marL="1371600" lvl="2" indent="-228600" algn="l">
              <a:lnSpc>
                <a:spcPct val="100000"/>
              </a:lnSpc>
              <a:spcBef>
                <a:spcPts val="600"/>
              </a:spcBef>
              <a:spcAft>
                <a:spcPts val="0"/>
              </a:spcAft>
              <a:buClr>
                <a:schemeClr val="dk1"/>
              </a:buClr>
              <a:buSzPts val="1800"/>
              <a:buNone/>
              <a:defRPr/>
            </a:lvl3pPr>
            <a:lvl4pPr marL="1828800" lvl="3" indent="-342900" algn="l">
              <a:lnSpc>
                <a:spcPct val="100000"/>
              </a:lnSpc>
              <a:spcBef>
                <a:spcPts val="600"/>
              </a:spcBef>
              <a:spcAft>
                <a:spcPts val="0"/>
              </a:spcAft>
              <a:buClr>
                <a:schemeClr val="dk1"/>
              </a:buClr>
              <a:buSzPts val="1800"/>
              <a:buChar char="•"/>
              <a:defRPr/>
            </a:lvl4pPr>
            <a:lvl5pPr marL="2286000" lvl="4" indent="-342900" algn="l">
              <a:lnSpc>
                <a:spcPct val="100000"/>
              </a:lnSpc>
              <a:spcBef>
                <a:spcPts val="600"/>
              </a:spcBef>
              <a:spcAft>
                <a:spcPts val="0"/>
              </a:spcAft>
              <a:buClr>
                <a:schemeClr val="dk1"/>
              </a:buClr>
              <a:buSzPts val="1800"/>
              <a:buChar char="–"/>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13" name="Google Shape;113;p38"/>
          <p:cNvSpPr txBox="1">
            <a:spLocks noGrp="1"/>
          </p:cNvSpPr>
          <p:nvPr>
            <p:ph type="body" idx="2"/>
          </p:nvPr>
        </p:nvSpPr>
        <p:spPr>
          <a:xfrm>
            <a:off x="360363" y="2879998"/>
            <a:ext cx="5615637" cy="3239999"/>
          </a:xfrm>
          <a:prstGeom prst="rect">
            <a:avLst/>
          </a:prstGeom>
          <a:noFill/>
          <a:ln>
            <a:noFill/>
          </a:ln>
        </p:spPr>
        <p:txBody>
          <a:bodyPr spcFirstLastPara="1" wrap="square" lIns="0" tIns="0" rIns="0" bIns="0" anchor="t" anchorCtr="0">
            <a:noAutofit/>
          </a:bodyPr>
          <a:lstStyle>
            <a:lvl1pPr marL="457200" lvl="0" indent="-228600" algn="l">
              <a:lnSpc>
                <a:spcPct val="100000"/>
              </a:lnSpc>
              <a:spcBef>
                <a:spcPts val="0"/>
              </a:spcBef>
              <a:spcAft>
                <a:spcPts val="0"/>
              </a:spcAft>
              <a:buClr>
                <a:schemeClr val="dk1"/>
              </a:buClr>
              <a:buSzPts val="1800"/>
              <a:buNone/>
              <a:defRPr/>
            </a:lvl1pPr>
            <a:lvl2pPr marL="914400" lvl="1" indent="-228600" algn="l">
              <a:lnSpc>
                <a:spcPct val="100000"/>
              </a:lnSpc>
              <a:spcBef>
                <a:spcPts val="1200"/>
              </a:spcBef>
              <a:spcAft>
                <a:spcPts val="0"/>
              </a:spcAft>
              <a:buClr>
                <a:schemeClr val="dk1"/>
              </a:buClr>
              <a:buSzPts val="1800"/>
              <a:buNone/>
              <a:defRPr/>
            </a:lvl2pPr>
            <a:lvl3pPr marL="1371600" lvl="2" indent="-228600" algn="l">
              <a:lnSpc>
                <a:spcPct val="100000"/>
              </a:lnSpc>
              <a:spcBef>
                <a:spcPts val="600"/>
              </a:spcBef>
              <a:spcAft>
                <a:spcPts val="0"/>
              </a:spcAft>
              <a:buClr>
                <a:schemeClr val="dk1"/>
              </a:buClr>
              <a:buSzPts val="1800"/>
              <a:buNone/>
              <a:defRPr/>
            </a:lvl3pPr>
            <a:lvl4pPr marL="1828800" lvl="3" indent="-342900" algn="l">
              <a:lnSpc>
                <a:spcPct val="100000"/>
              </a:lnSpc>
              <a:spcBef>
                <a:spcPts val="600"/>
              </a:spcBef>
              <a:spcAft>
                <a:spcPts val="0"/>
              </a:spcAft>
              <a:buClr>
                <a:schemeClr val="dk1"/>
              </a:buClr>
              <a:buSzPts val="1800"/>
              <a:buChar char="•"/>
              <a:defRPr/>
            </a:lvl4pPr>
            <a:lvl5pPr marL="2286000" lvl="4" indent="-342900" algn="l">
              <a:lnSpc>
                <a:spcPct val="100000"/>
              </a:lnSpc>
              <a:spcBef>
                <a:spcPts val="600"/>
              </a:spcBef>
              <a:spcAft>
                <a:spcPts val="0"/>
              </a:spcAft>
              <a:buClr>
                <a:schemeClr val="dk1"/>
              </a:buClr>
              <a:buSzPts val="1800"/>
              <a:buChar char="–"/>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14" name="Google Shape;114;p38"/>
          <p:cNvSpPr txBox="1">
            <a:spLocks noGrp="1"/>
          </p:cNvSpPr>
          <p:nvPr>
            <p:ph type="body" idx="3"/>
          </p:nvPr>
        </p:nvSpPr>
        <p:spPr>
          <a:xfrm>
            <a:off x="6228000" y="1799996"/>
            <a:ext cx="5616000" cy="4320002"/>
          </a:xfrm>
          <a:prstGeom prst="rect">
            <a:avLst/>
          </a:prstGeom>
          <a:noFill/>
          <a:ln>
            <a:noFill/>
          </a:ln>
        </p:spPr>
        <p:txBody>
          <a:bodyPr spcFirstLastPara="1" wrap="square" lIns="0" tIns="0" rIns="0" bIns="0" anchor="t" anchorCtr="0">
            <a:noAutofit/>
          </a:bodyPr>
          <a:lstStyle>
            <a:lvl1pPr marL="457200" lvl="0" indent="-228600" algn="l">
              <a:lnSpc>
                <a:spcPct val="100000"/>
              </a:lnSpc>
              <a:spcBef>
                <a:spcPts val="0"/>
              </a:spcBef>
              <a:spcAft>
                <a:spcPts val="0"/>
              </a:spcAft>
              <a:buClr>
                <a:schemeClr val="dk1"/>
              </a:buClr>
              <a:buSzPts val="1800"/>
              <a:buNone/>
              <a:defRPr/>
            </a:lvl1pPr>
            <a:lvl2pPr marL="914400" lvl="1" indent="-228600" algn="l">
              <a:lnSpc>
                <a:spcPct val="100000"/>
              </a:lnSpc>
              <a:spcBef>
                <a:spcPts val="1200"/>
              </a:spcBef>
              <a:spcAft>
                <a:spcPts val="0"/>
              </a:spcAft>
              <a:buClr>
                <a:schemeClr val="dk1"/>
              </a:buClr>
              <a:buSzPts val="1800"/>
              <a:buNone/>
              <a:defRPr/>
            </a:lvl2pPr>
            <a:lvl3pPr marL="1371600" lvl="2" indent="-228600" algn="l">
              <a:lnSpc>
                <a:spcPct val="100000"/>
              </a:lnSpc>
              <a:spcBef>
                <a:spcPts val="600"/>
              </a:spcBef>
              <a:spcAft>
                <a:spcPts val="0"/>
              </a:spcAft>
              <a:buClr>
                <a:schemeClr val="dk1"/>
              </a:buClr>
              <a:buSzPts val="1800"/>
              <a:buNone/>
              <a:defRPr/>
            </a:lvl3pPr>
            <a:lvl4pPr marL="1828800" lvl="3" indent="-342900" algn="l">
              <a:lnSpc>
                <a:spcPct val="100000"/>
              </a:lnSpc>
              <a:spcBef>
                <a:spcPts val="600"/>
              </a:spcBef>
              <a:spcAft>
                <a:spcPts val="0"/>
              </a:spcAft>
              <a:buClr>
                <a:schemeClr val="dk1"/>
              </a:buClr>
              <a:buSzPts val="1800"/>
              <a:buChar char="•"/>
              <a:defRPr/>
            </a:lvl4pPr>
            <a:lvl5pPr marL="2286000" lvl="4" indent="-342900" algn="l">
              <a:lnSpc>
                <a:spcPct val="100000"/>
              </a:lnSpc>
              <a:spcBef>
                <a:spcPts val="600"/>
              </a:spcBef>
              <a:spcAft>
                <a:spcPts val="0"/>
              </a:spcAft>
              <a:buClr>
                <a:schemeClr val="dk1"/>
              </a:buClr>
              <a:buSzPts val="1800"/>
              <a:buChar char="–"/>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cxnSp>
        <p:nvCxnSpPr>
          <p:cNvPr id="115" name="Google Shape;115;p38"/>
          <p:cNvCxnSpPr/>
          <p:nvPr/>
        </p:nvCxnSpPr>
        <p:spPr>
          <a:xfrm>
            <a:off x="360000" y="6300000"/>
            <a:ext cx="11484000" cy="0"/>
          </a:xfrm>
          <a:prstGeom prst="straightConnector1">
            <a:avLst/>
          </a:prstGeom>
          <a:noFill/>
          <a:ln w="9525" cap="flat" cmpd="sng">
            <a:solidFill>
              <a:schemeClr val="dk1"/>
            </a:solidFill>
            <a:prstDash val="solid"/>
            <a:miter lim="800000"/>
            <a:headEnd type="none" w="sm" len="sm"/>
            <a:tailEnd type="none" w="sm" len="sm"/>
          </a:ln>
        </p:spPr>
      </p:cxnSp>
      <p:sp>
        <p:nvSpPr>
          <p:cNvPr id="116" name="Google Shape;116;p38"/>
          <p:cNvSpPr txBox="1">
            <a:spLocks noGrp="1"/>
          </p:cNvSpPr>
          <p:nvPr>
            <p:ph type="sldNum" idx="12"/>
          </p:nvPr>
        </p:nvSpPr>
        <p:spPr>
          <a:xfrm>
            <a:off x="11124000" y="6516000"/>
            <a:ext cx="720000" cy="180000"/>
          </a:xfrm>
          <a:prstGeom prst="rect">
            <a:avLst/>
          </a:prstGeom>
          <a:noFill/>
          <a:ln>
            <a:noFill/>
          </a:ln>
        </p:spPr>
        <p:txBody>
          <a:bodyPr spcFirstLastPara="1" wrap="square" lIns="0" tIns="0" rIns="0" bIns="0" anchor="t"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9pPr>
          </a:lstStyle>
          <a:p>
            <a:pPr marL="0" lvl="0" indent="0" algn="r" rtl="0">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Subheading, two column text and multi-content">
  <p:cSld name="Subheading, two column text and multi-content">
    <p:bg>
      <p:bgPr>
        <a:solidFill>
          <a:schemeClr val="accent6"/>
        </a:solidFill>
        <a:effectLst/>
      </p:bgPr>
    </p:bg>
    <p:spTree>
      <p:nvGrpSpPr>
        <p:cNvPr id="1" name="Shape 117"/>
        <p:cNvGrpSpPr/>
        <p:nvPr/>
      </p:nvGrpSpPr>
      <p:grpSpPr>
        <a:xfrm>
          <a:off x="0" y="0"/>
          <a:ext cx="0" cy="0"/>
          <a:chOff x="0" y="0"/>
          <a:chExt cx="0" cy="0"/>
        </a:xfrm>
      </p:grpSpPr>
      <p:sp>
        <p:nvSpPr>
          <p:cNvPr id="118" name="Google Shape;118;p39"/>
          <p:cNvSpPr txBox="1">
            <a:spLocks noGrp="1"/>
          </p:cNvSpPr>
          <p:nvPr>
            <p:ph type="title"/>
          </p:nvPr>
        </p:nvSpPr>
        <p:spPr>
          <a:xfrm>
            <a:off x="360000" y="360000"/>
            <a:ext cx="10080000" cy="1008000"/>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cxnSp>
        <p:nvCxnSpPr>
          <p:cNvPr id="119" name="Google Shape;119;p39"/>
          <p:cNvCxnSpPr/>
          <p:nvPr/>
        </p:nvCxnSpPr>
        <p:spPr>
          <a:xfrm>
            <a:off x="360000" y="1548000"/>
            <a:ext cx="11484000" cy="0"/>
          </a:xfrm>
          <a:prstGeom prst="straightConnector1">
            <a:avLst/>
          </a:prstGeom>
          <a:noFill/>
          <a:ln w="9525" cap="flat" cmpd="sng">
            <a:solidFill>
              <a:schemeClr val="dk1"/>
            </a:solidFill>
            <a:prstDash val="solid"/>
            <a:miter lim="800000"/>
            <a:headEnd type="none" w="sm" len="sm"/>
            <a:tailEnd type="none" w="sm" len="sm"/>
          </a:ln>
        </p:spPr>
      </p:cxnSp>
      <p:sp>
        <p:nvSpPr>
          <p:cNvPr id="120" name="Google Shape;120;p39"/>
          <p:cNvSpPr txBox="1">
            <a:spLocks noGrp="1"/>
          </p:cNvSpPr>
          <p:nvPr>
            <p:ph type="body" idx="1"/>
          </p:nvPr>
        </p:nvSpPr>
        <p:spPr>
          <a:xfrm>
            <a:off x="360363" y="1799996"/>
            <a:ext cx="7560000" cy="864003"/>
          </a:xfrm>
          <a:prstGeom prst="rect">
            <a:avLst/>
          </a:prstGeom>
          <a:noFill/>
          <a:ln>
            <a:noFill/>
          </a:ln>
        </p:spPr>
        <p:txBody>
          <a:bodyPr spcFirstLastPara="1" wrap="square" lIns="0" tIns="0" rIns="0" bIns="0" anchor="t" anchorCtr="0">
            <a:noAutofit/>
          </a:bodyPr>
          <a:lstStyle>
            <a:lvl1pPr marL="457200" lvl="0" indent="-228600" algn="l">
              <a:lnSpc>
                <a:spcPct val="100000"/>
              </a:lnSpc>
              <a:spcBef>
                <a:spcPts val="0"/>
              </a:spcBef>
              <a:spcAft>
                <a:spcPts val="0"/>
              </a:spcAft>
              <a:buClr>
                <a:schemeClr val="dk1"/>
              </a:buClr>
              <a:buSzPts val="2000"/>
              <a:buNone/>
              <a:defRPr b="0">
                <a:latin typeface="Public Sans SemiBold"/>
                <a:ea typeface="Public Sans SemiBold"/>
                <a:cs typeface="Public Sans SemiBold"/>
                <a:sym typeface="Public Sans SemiBold"/>
              </a:defRPr>
            </a:lvl1pPr>
            <a:lvl2pPr marL="914400" lvl="1" indent="-228600" algn="l">
              <a:lnSpc>
                <a:spcPct val="100000"/>
              </a:lnSpc>
              <a:spcBef>
                <a:spcPts val="1200"/>
              </a:spcBef>
              <a:spcAft>
                <a:spcPts val="0"/>
              </a:spcAft>
              <a:buClr>
                <a:schemeClr val="dk1"/>
              </a:buClr>
              <a:buSzPts val="1800"/>
              <a:buNone/>
              <a:defRPr/>
            </a:lvl2pPr>
            <a:lvl3pPr marL="1371600" lvl="2" indent="-228600" algn="l">
              <a:lnSpc>
                <a:spcPct val="100000"/>
              </a:lnSpc>
              <a:spcBef>
                <a:spcPts val="600"/>
              </a:spcBef>
              <a:spcAft>
                <a:spcPts val="0"/>
              </a:spcAft>
              <a:buClr>
                <a:schemeClr val="dk1"/>
              </a:buClr>
              <a:buSzPts val="1800"/>
              <a:buNone/>
              <a:defRPr/>
            </a:lvl3pPr>
            <a:lvl4pPr marL="1828800" lvl="3" indent="-342900" algn="l">
              <a:lnSpc>
                <a:spcPct val="100000"/>
              </a:lnSpc>
              <a:spcBef>
                <a:spcPts val="600"/>
              </a:spcBef>
              <a:spcAft>
                <a:spcPts val="0"/>
              </a:spcAft>
              <a:buClr>
                <a:schemeClr val="dk1"/>
              </a:buClr>
              <a:buSzPts val="1800"/>
              <a:buChar char="•"/>
              <a:defRPr/>
            </a:lvl4pPr>
            <a:lvl5pPr marL="2286000" lvl="4" indent="-342900" algn="l">
              <a:lnSpc>
                <a:spcPct val="100000"/>
              </a:lnSpc>
              <a:spcBef>
                <a:spcPts val="600"/>
              </a:spcBef>
              <a:spcAft>
                <a:spcPts val="0"/>
              </a:spcAft>
              <a:buClr>
                <a:schemeClr val="dk1"/>
              </a:buClr>
              <a:buSzPts val="1800"/>
              <a:buChar char="–"/>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21" name="Google Shape;121;p39"/>
          <p:cNvSpPr txBox="1">
            <a:spLocks noGrp="1"/>
          </p:cNvSpPr>
          <p:nvPr>
            <p:ph type="body" idx="2"/>
          </p:nvPr>
        </p:nvSpPr>
        <p:spPr>
          <a:xfrm>
            <a:off x="360363" y="2879998"/>
            <a:ext cx="7560000" cy="3239999"/>
          </a:xfrm>
          <a:prstGeom prst="rect">
            <a:avLst/>
          </a:prstGeom>
          <a:noFill/>
          <a:ln>
            <a:noFill/>
          </a:ln>
        </p:spPr>
        <p:txBody>
          <a:bodyPr spcFirstLastPara="1" wrap="square" lIns="0" tIns="0" rIns="0" bIns="0" anchor="t" anchorCtr="0">
            <a:noAutofit/>
          </a:bodyPr>
          <a:lstStyle>
            <a:lvl1pPr marL="457200" lvl="0" indent="-228600" algn="l">
              <a:lnSpc>
                <a:spcPct val="100000"/>
              </a:lnSpc>
              <a:spcBef>
                <a:spcPts val="0"/>
              </a:spcBef>
              <a:spcAft>
                <a:spcPts val="0"/>
              </a:spcAft>
              <a:buClr>
                <a:schemeClr val="dk1"/>
              </a:buClr>
              <a:buSzPts val="1800"/>
              <a:buNone/>
              <a:defRPr/>
            </a:lvl1pPr>
            <a:lvl2pPr marL="914400" lvl="1" indent="-228600" algn="l">
              <a:lnSpc>
                <a:spcPct val="100000"/>
              </a:lnSpc>
              <a:spcBef>
                <a:spcPts val="1200"/>
              </a:spcBef>
              <a:spcAft>
                <a:spcPts val="0"/>
              </a:spcAft>
              <a:buClr>
                <a:schemeClr val="dk1"/>
              </a:buClr>
              <a:buSzPts val="1800"/>
              <a:buNone/>
              <a:defRPr/>
            </a:lvl2pPr>
            <a:lvl3pPr marL="1371600" lvl="2" indent="-228600" algn="l">
              <a:lnSpc>
                <a:spcPct val="100000"/>
              </a:lnSpc>
              <a:spcBef>
                <a:spcPts val="600"/>
              </a:spcBef>
              <a:spcAft>
                <a:spcPts val="0"/>
              </a:spcAft>
              <a:buClr>
                <a:schemeClr val="dk1"/>
              </a:buClr>
              <a:buSzPts val="1800"/>
              <a:buNone/>
              <a:defRPr/>
            </a:lvl3pPr>
            <a:lvl4pPr marL="1828800" lvl="3" indent="-342900" algn="l">
              <a:lnSpc>
                <a:spcPct val="100000"/>
              </a:lnSpc>
              <a:spcBef>
                <a:spcPts val="600"/>
              </a:spcBef>
              <a:spcAft>
                <a:spcPts val="0"/>
              </a:spcAft>
              <a:buClr>
                <a:schemeClr val="dk1"/>
              </a:buClr>
              <a:buSzPts val="1800"/>
              <a:buChar char="•"/>
              <a:defRPr/>
            </a:lvl4pPr>
            <a:lvl5pPr marL="2286000" lvl="4" indent="-342900" algn="l">
              <a:lnSpc>
                <a:spcPct val="100000"/>
              </a:lnSpc>
              <a:spcBef>
                <a:spcPts val="600"/>
              </a:spcBef>
              <a:spcAft>
                <a:spcPts val="0"/>
              </a:spcAft>
              <a:buClr>
                <a:schemeClr val="dk1"/>
              </a:buClr>
              <a:buSzPts val="1800"/>
              <a:buChar char="–"/>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22" name="Google Shape;122;p39"/>
          <p:cNvSpPr txBox="1">
            <a:spLocks noGrp="1"/>
          </p:cNvSpPr>
          <p:nvPr>
            <p:ph type="body" idx="3"/>
          </p:nvPr>
        </p:nvSpPr>
        <p:spPr>
          <a:xfrm>
            <a:off x="8172000" y="1799996"/>
            <a:ext cx="3672000" cy="4320002"/>
          </a:xfrm>
          <a:prstGeom prst="rect">
            <a:avLst/>
          </a:prstGeom>
          <a:noFill/>
          <a:ln>
            <a:noFill/>
          </a:ln>
        </p:spPr>
        <p:txBody>
          <a:bodyPr spcFirstLastPara="1" wrap="square" lIns="0" tIns="0" rIns="0" bIns="0" anchor="t" anchorCtr="0">
            <a:noAutofit/>
          </a:bodyPr>
          <a:lstStyle>
            <a:lvl1pPr marL="457200" lvl="0" indent="-228600" algn="l">
              <a:lnSpc>
                <a:spcPct val="100000"/>
              </a:lnSpc>
              <a:spcBef>
                <a:spcPts val="0"/>
              </a:spcBef>
              <a:spcAft>
                <a:spcPts val="0"/>
              </a:spcAft>
              <a:buClr>
                <a:schemeClr val="dk1"/>
              </a:buClr>
              <a:buSzPts val="1800"/>
              <a:buNone/>
              <a:defRPr/>
            </a:lvl1pPr>
            <a:lvl2pPr marL="914400" lvl="1" indent="-228600" algn="l">
              <a:lnSpc>
                <a:spcPct val="100000"/>
              </a:lnSpc>
              <a:spcBef>
                <a:spcPts val="1200"/>
              </a:spcBef>
              <a:spcAft>
                <a:spcPts val="0"/>
              </a:spcAft>
              <a:buClr>
                <a:schemeClr val="dk1"/>
              </a:buClr>
              <a:buSzPts val="1800"/>
              <a:buNone/>
              <a:defRPr/>
            </a:lvl2pPr>
            <a:lvl3pPr marL="1371600" lvl="2" indent="-228600" algn="l">
              <a:lnSpc>
                <a:spcPct val="100000"/>
              </a:lnSpc>
              <a:spcBef>
                <a:spcPts val="600"/>
              </a:spcBef>
              <a:spcAft>
                <a:spcPts val="0"/>
              </a:spcAft>
              <a:buClr>
                <a:schemeClr val="dk1"/>
              </a:buClr>
              <a:buSzPts val="1800"/>
              <a:buNone/>
              <a:defRPr/>
            </a:lvl3pPr>
            <a:lvl4pPr marL="1828800" lvl="3" indent="-342900" algn="l">
              <a:lnSpc>
                <a:spcPct val="100000"/>
              </a:lnSpc>
              <a:spcBef>
                <a:spcPts val="600"/>
              </a:spcBef>
              <a:spcAft>
                <a:spcPts val="0"/>
              </a:spcAft>
              <a:buClr>
                <a:schemeClr val="dk1"/>
              </a:buClr>
              <a:buSzPts val="1800"/>
              <a:buChar char="•"/>
              <a:defRPr/>
            </a:lvl4pPr>
            <a:lvl5pPr marL="2286000" lvl="4" indent="-342900" algn="l">
              <a:lnSpc>
                <a:spcPct val="100000"/>
              </a:lnSpc>
              <a:spcBef>
                <a:spcPts val="600"/>
              </a:spcBef>
              <a:spcAft>
                <a:spcPts val="0"/>
              </a:spcAft>
              <a:buClr>
                <a:schemeClr val="dk1"/>
              </a:buClr>
              <a:buSzPts val="1800"/>
              <a:buChar char="–"/>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cxnSp>
        <p:nvCxnSpPr>
          <p:cNvPr id="123" name="Google Shape;123;p39"/>
          <p:cNvCxnSpPr/>
          <p:nvPr/>
        </p:nvCxnSpPr>
        <p:spPr>
          <a:xfrm>
            <a:off x="360000" y="6300000"/>
            <a:ext cx="11484000" cy="0"/>
          </a:xfrm>
          <a:prstGeom prst="straightConnector1">
            <a:avLst/>
          </a:prstGeom>
          <a:noFill/>
          <a:ln w="9525" cap="flat" cmpd="sng">
            <a:solidFill>
              <a:schemeClr val="dk1"/>
            </a:solidFill>
            <a:prstDash val="solid"/>
            <a:miter lim="800000"/>
            <a:headEnd type="none" w="sm" len="sm"/>
            <a:tailEnd type="none" w="sm" len="sm"/>
          </a:ln>
        </p:spPr>
      </p:cxnSp>
      <p:sp>
        <p:nvSpPr>
          <p:cNvPr id="124" name="Google Shape;124;p39"/>
          <p:cNvSpPr txBox="1">
            <a:spLocks noGrp="1"/>
          </p:cNvSpPr>
          <p:nvPr>
            <p:ph type="sldNum" idx="12"/>
          </p:nvPr>
        </p:nvSpPr>
        <p:spPr>
          <a:xfrm>
            <a:off x="11124000" y="6516000"/>
            <a:ext cx="720000" cy="180000"/>
          </a:xfrm>
          <a:prstGeom prst="rect">
            <a:avLst/>
          </a:prstGeom>
          <a:noFill/>
          <a:ln>
            <a:noFill/>
          </a:ln>
        </p:spPr>
        <p:txBody>
          <a:bodyPr spcFirstLastPara="1" wrap="square" lIns="0" tIns="0" rIns="0" bIns="0" anchor="t"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9pPr>
          </a:lstStyle>
          <a:p>
            <a:pPr marL="0" lvl="0" indent="0" algn="r" rtl="0">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Subheading box, three column text and multi-content">
  <p:cSld name="Subheading box, three column text and multi-content">
    <p:bg>
      <p:bgPr>
        <a:solidFill>
          <a:schemeClr val="accent4"/>
        </a:solidFill>
        <a:effectLst/>
      </p:bgPr>
    </p:bg>
    <p:spTree>
      <p:nvGrpSpPr>
        <p:cNvPr id="1" name="Shape 125"/>
        <p:cNvGrpSpPr/>
        <p:nvPr/>
      </p:nvGrpSpPr>
      <p:grpSpPr>
        <a:xfrm>
          <a:off x="0" y="0"/>
          <a:ext cx="0" cy="0"/>
          <a:chOff x="0" y="0"/>
          <a:chExt cx="0" cy="0"/>
        </a:xfrm>
      </p:grpSpPr>
      <p:sp>
        <p:nvSpPr>
          <p:cNvPr id="126" name="Google Shape;126;p40"/>
          <p:cNvSpPr txBox="1">
            <a:spLocks noGrp="1"/>
          </p:cNvSpPr>
          <p:nvPr>
            <p:ph type="title"/>
          </p:nvPr>
        </p:nvSpPr>
        <p:spPr>
          <a:xfrm>
            <a:off x="360000" y="360000"/>
            <a:ext cx="10080000" cy="1008000"/>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cxnSp>
        <p:nvCxnSpPr>
          <p:cNvPr id="127" name="Google Shape;127;p40"/>
          <p:cNvCxnSpPr/>
          <p:nvPr/>
        </p:nvCxnSpPr>
        <p:spPr>
          <a:xfrm>
            <a:off x="360000" y="1548000"/>
            <a:ext cx="11484000" cy="0"/>
          </a:xfrm>
          <a:prstGeom prst="straightConnector1">
            <a:avLst/>
          </a:prstGeom>
          <a:noFill/>
          <a:ln w="9525" cap="flat" cmpd="sng">
            <a:solidFill>
              <a:schemeClr val="dk1"/>
            </a:solidFill>
            <a:prstDash val="solid"/>
            <a:miter lim="800000"/>
            <a:headEnd type="none" w="sm" len="sm"/>
            <a:tailEnd type="none" w="sm" len="sm"/>
          </a:ln>
        </p:spPr>
      </p:cxnSp>
      <p:sp>
        <p:nvSpPr>
          <p:cNvPr id="128" name="Google Shape;128;p40"/>
          <p:cNvSpPr txBox="1">
            <a:spLocks noGrp="1"/>
          </p:cNvSpPr>
          <p:nvPr>
            <p:ph type="body" idx="1"/>
          </p:nvPr>
        </p:nvSpPr>
        <p:spPr>
          <a:xfrm>
            <a:off x="360362" y="1800000"/>
            <a:ext cx="8531999" cy="864000"/>
          </a:xfrm>
          <a:prstGeom prst="rect">
            <a:avLst/>
          </a:prstGeom>
          <a:noFill/>
          <a:ln>
            <a:noFill/>
          </a:ln>
        </p:spPr>
        <p:txBody>
          <a:bodyPr spcFirstLastPara="1" wrap="square" lIns="0" tIns="0" rIns="0" bIns="0" anchor="t" anchorCtr="0">
            <a:noAutofit/>
          </a:bodyPr>
          <a:lstStyle>
            <a:lvl1pPr marL="457200" lvl="0" indent="-228600" algn="l">
              <a:lnSpc>
                <a:spcPct val="100000"/>
              </a:lnSpc>
              <a:spcBef>
                <a:spcPts val="0"/>
              </a:spcBef>
              <a:spcAft>
                <a:spcPts val="0"/>
              </a:spcAft>
              <a:buClr>
                <a:schemeClr val="dk1"/>
              </a:buClr>
              <a:buSzPts val="2000"/>
              <a:buNone/>
              <a:defRPr b="0">
                <a:solidFill>
                  <a:schemeClr val="dk1"/>
                </a:solidFill>
                <a:latin typeface="Public Sans SemiBold"/>
                <a:ea typeface="Public Sans SemiBold"/>
                <a:cs typeface="Public Sans SemiBold"/>
                <a:sym typeface="Public Sans SemiBold"/>
              </a:defRPr>
            </a:lvl1pPr>
            <a:lvl2pPr marL="914400" lvl="1" indent="-228600" algn="l">
              <a:lnSpc>
                <a:spcPct val="100000"/>
              </a:lnSpc>
              <a:spcBef>
                <a:spcPts val="1200"/>
              </a:spcBef>
              <a:spcAft>
                <a:spcPts val="0"/>
              </a:spcAft>
              <a:buClr>
                <a:schemeClr val="dk1"/>
              </a:buClr>
              <a:buSzPts val="1800"/>
              <a:buNone/>
              <a:defRPr/>
            </a:lvl2pPr>
            <a:lvl3pPr marL="1371600" lvl="2" indent="-228600" algn="l">
              <a:lnSpc>
                <a:spcPct val="100000"/>
              </a:lnSpc>
              <a:spcBef>
                <a:spcPts val="600"/>
              </a:spcBef>
              <a:spcAft>
                <a:spcPts val="0"/>
              </a:spcAft>
              <a:buClr>
                <a:schemeClr val="dk1"/>
              </a:buClr>
              <a:buSzPts val="1800"/>
              <a:buNone/>
              <a:defRPr/>
            </a:lvl3pPr>
            <a:lvl4pPr marL="1828800" lvl="3" indent="-342900" algn="l">
              <a:lnSpc>
                <a:spcPct val="100000"/>
              </a:lnSpc>
              <a:spcBef>
                <a:spcPts val="600"/>
              </a:spcBef>
              <a:spcAft>
                <a:spcPts val="0"/>
              </a:spcAft>
              <a:buClr>
                <a:schemeClr val="dk1"/>
              </a:buClr>
              <a:buSzPts val="1800"/>
              <a:buChar char="•"/>
              <a:defRPr/>
            </a:lvl4pPr>
            <a:lvl5pPr marL="2286000" lvl="4" indent="-342900" algn="l">
              <a:lnSpc>
                <a:spcPct val="100000"/>
              </a:lnSpc>
              <a:spcBef>
                <a:spcPts val="600"/>
              </a:spcBef>
              <a:spcAft>
                <a:spcPts val="0"/>
              </a:spcAft>
              <a:buClr>
                <a:schemeClr val="dk1"/>
              </a:buClr>
              <a:buSzPts val="1800"/>
              <a:buChar char="–"/>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29" name="Google Shape;129;p40"/>
          <p:cNvSpPr txBox="1">
            <a:spLocks noGrp="1"/>
          </p:cNvSpPr>
          <p:nvPr>
            <p:ph type="body" idx="2"/>
          </p:nvPr>
        </p:nvSpPr>
        <p:spPr>
          <a:xfrm>
            <a:off x="360363" y="2879999"/>
            <a:ext cx="8532000" cy="3204002"/>
          </a:xfrm>
          <a:prstGeom prst="rect">
            <a:avLst/>
          </a:prstGeom>
          <a:noFill/>
          <a:ln>
            <a:noFill/>
          </a:ln>
        </p:spPr>
        <p:txBody>
          <a:bodyPr spcFirstLastPara="1" wrap="square" lIns="0" tIns="0" rIns="0" bIns="0" anchor="t" anchorCtr="0">
            <a:noAutofit/>
          </a:bodyPr>
          <a:lstStyle>
            <a:lvl1pPr marL="457200" lvl="0" indent="-228600" algn="l">
              <a:lnSpc>
                <a:spcPct val="100000"/>
              </a:lnSpc>
              <a:spcBef>
                <a:spcPts val="0"/>
              </a:spcBef>
              <a:spcAft>
                <a:spcPts val="0"/>
              </a:spcAft>
              <a:buClr>
                <a:schemeClr val="dk1"/>
              </a:buClr>
              <a:buSzPts val="2000"/>
              <a:buNone/>
              <a:defRPr>
                <a:solidFill>
                  <a:schemeClr val="dk1"/>
                </a:solidFill>
              </a:defRPr>
            </a:lvl1pPr>
            <a:lvl2pPr marL="914400" lvl="1" indent="-228600" algn="l">
              <a:lnSpc>
                <a:spcPct val="100000"/>
              </a:lnSpc>
              <a:spcBef>
                <a:spcPts val="1200"/>
              </a:spcBef>
              <a:spcAft>
                <a:spcPts val="0"/>
              </a:spcAft>
              <a:buClr>
                <a:schemeClr val="dk1"/>
              </a:buClr>
              <a:buSzPts val="1800"/>
              <a:buNone/>
              <a:defRPr>
                <a:solidFill>
                  <a:schemeClr val="dk1"/>
                </a:solidFill>
              </a:defRPr>
            </a:lvl2pPr>
            <a:lvl3pPr marL="1371600" lvl="2" indent="-228600" algn="l">
              <a:lnSpc>
                <a:spcPct val="100000"/>
              </a:lnSpc>
              <a:spcBef>
                <a:spcPts val="600"/>
              </a:spcBef>
              <a:spcAft>
                <a:spcPts val="0"/>
              </a:spcAft>
              <a:buClr>
                <a:schemeClr val="dk1"/>
              </a:buClr>
              <a:buSzPts val="1800"/>
              <a:buNone/>
              <a:defRPr>
                <a:solidFill>
                  <a:schemeClr val="dk1"/>
                </a:solidFill>
              </a:defRPr>
            </a:lvl3pPr>
            <a:lvl4pPr marL="1828800" lvl="3" indent="-342900" algn="l">
              <a:lnSpc>
                <a:spcPct val="100000"/>
              </a:lnSpc>
              <a:spcBef>
                <a:spcPts val="600"/>
              </a:spcBef>
              <a:spcAft>
                <a:spcPts val="0"/>
              </a:spcAft>
              <a:buClr>
                <a:schemeClr val="dk1"/>
              </a:buClr>
              <a:buSzPts val="1800"/>
              <a:buChar char="•"/>
              <a:defRPr>
                <a:solidFill>
                  <a:schemeClr val="dk1"/>
                </a:solidFill>
              </a:defRPr>
            </a:lvl4pPr>
            <a:lvl5pPr marL="2286000" lvl="4" indent="-342900" algn="l">
              <a:lnSpc>
                <a:spcPct val="100000"/>
              </a:lnSpc>
              <a:spcBef>
                <a:spcPts val="600"/>
              </a:spcBef>
              <a:spcAft>
                <a:spcPts val="0"/>
              </a:spcAft>
              <a:buClr>
                <a:schemeClr val="dk1"/>
              </a:buClr>
              <a:buSzPts val="1800"/>
              <a:buChar char="–"/>
              <a:defRPr>
                <a:solidFill>
                  <a:schemeClr val="dk1"/>
                </a:solidFill>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30" name="Google Shape;130;p40"/>
          <p:cNvSpPr txBox="1">
            <a:spLocks noGrp="1"/>
          </p:cNvSpPr>
          <p:nvPr>
            <p:ph type="body" idx="3"/>
          </p:nvPr>
        </p:nvSpPr>
        <p:spPr>
          <a:xfrm>
            <a:off x="9072563" y="1800225"/>
            <a:ext cx="2735262" cy="4283773"/>
          </a:xfrm>
          <a:prstGeom prst="rect">
            <a:avLst/>
          </a:prstGeom>
          <a:noFill/>
          <a:ln>
            <a:noFill/>
          </a:ln>
        </p:spPr>
        <p:txBody>
          <a:bodyPr spcFirstLastPara="1" wrap="square" lIns="0" tIns="0" rIns="0" bIns="0" anchor="t" anchorCtr="0">
            <a:noAutofit/>
          </a:bodyPr>
          <a:lstStyle>
            <a:lvl1pPr marL="457200" lvl="0" indent="-228600" algn="l">
              <a:lnSpc>
                <a:spcPct val="100000"/>
              </a:lnSpc>
              <a:spcBef>
                <a:spcPts val="0"/>
              </a:spcBef>
              <a:spcAft>
                <a:spcPts val="0"/>
              </a:spcAft>
              <a:buClr>
                <a:schemeClr val="dk1"/>
              </a:buClr>
              <a:buSzPts val="1800"/>
              <a:buNone/>
              <a:defRPr/>
            </a:lvl1pPr>
            <a:lvl2pPr marL="914400" lvl="1" indent="-228600" algn="l">
              <a:lnSpc>
                <a:spcPct val="100000"/>
              </a:lnSpc>
              <a:spcBef>
                <a:spcPts val="1200"/>
              </a:spcBef>
              <a:spcAft>
                <a:spcPts val="0"/>
              </a:spcAft>
              <a:buClr>
                <a:schemeClr val="dk1"/>
              </a:buClr>
              <a:buSzPts val="1800"/>
              <a:buNone/>
              <a:defRPr/>
            </a:lvl2pPr>
            <a:lvl3pPr marL="1371600" lvl="2" indent="-228600" algn="l">
              <a:lnSpc>
                <a:spcPct val="100000"/>
              </a:lnSpc>
              <a:spcBef>
                <a:spcPts val="600"/>
              </a:spcBef>
              <a:spcAft>
                <a:spcPts val="0"/>
              </a:spcAft>
              <a:buClr>
                <a:schemeClr val="dk1"/>
              </a:buClr>
              <a:buSzPts val="1800"/>
              <a:buNone/>
              <a:defRPr/>
            </a:lvl3pPr>
            <a:lvl4pPr marL="1828800" lvl="3" indent="-342900" algn="l">
              <a:lnSpc>
                <a:spcPct val="100000"/>
              </a:lnSpc>
              <a:spcBef>
                <a:spcPts val="600"/>
              </a:spcBef>
              <a:spcAft>
                <a:spcPts val="0"/>
              </a:spcAft>
              <a:buClr>
                <a:schemeClr val="dk1"/>
              </a:buClr>
              <a:buSzPts val="1800"/>
              <a:buChar char="•"/>
              <a:defRPr/>
            </a:lvl4pPr>
            <a:lvl5pPr marL="2286000" lvl="4" indent="-342900" algn="l">
              <a:lnSpc>
                <a:spcPct val="100000"/>
              </a:lnSpc>
              <a:spcBef>
                <a:spcPts val="600"/>
              </a:spcBef>
              <a:spcAft>
                <a:spcPts val="0"/>
              </a:spcAft>
              <a:buClr>
                <a:schemeClr val="dk1"/>
              </a:buClr>
              <a:buSzPts val="1800"/>
              <a:buChar char="–"/>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cxnSp>
        <p:nvCxnSpPr>
          <p:cNvPr id="131" name="Google Shape;131;p40"/>
          <p:cNvCxnSpPr/>
          <p:nvPr/>
        </p:nvCxnSpPr>
        <p:spPr>
          <a:xfrm>
            <a:off x="360000" y="6300000"/>
            <a:ext cx="11484000" cy="0"/>
          </a:xfrm>
          <a:prstGeom prst="straightConnector1">
            <a:avLst/>
          </a:prstGeom>
          <a:noFill/>
          <a:ln w="9525" cap="flat" cmpd="sng">
            <a:solidFill>
              <a:schemeClr val="dk1"/>
            </a:solidFill>
            <a:prstDash val="solid"/>
            <a:miter lim="800000"/>
            <a:headEnd type="none" w="sm" len="sm"/>
            <a:tailEnd type="none" w="sm" len="sm"/>
          </a:ln>
        </p:spPr>
      </p:cxnSp>
      <p:sp>
        <p:nvSpPr>
          <p:cNvPr id="132" name="Google Shape;132;p40"/>
          <p:cNvSpPr txBox="1">
            <a:spLocks noGrp="1"/>
          </p:cNvSpPr>
          <p:nvPr>
            <p:ph type="sldNum" idx="12"/>
          </p:nvPr>
        </p:nvSpPr>
        <p:spPr>
          <a:xfrm>
            <a:off x="11124000" y="6516000"/>
            <a:ext cx="720000" cy="180000"/>
          </a:xfrm>
          <a:prstGeom prst="rect">
            <a:avLst/>
          </a:prstGeom>
          <a:noFill/>
          <a:ln>
            <a:noFill/>
          </a:ln>
        </p:spPr>
        <p:txBody>
          <a:bodyPr spcFirstLastPara="1" wrap="square" lIns="0" tIns="0" rIns="0" bIns="0" anchor="t"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chemeClr val="accent1"/>
                </a:solidFill>
                <a:latin typeface="Public Sans Light"/>
                <a:ea typeface="Public Sans Light"/>
                <a:cs typeface="Public Sans Light"/>
                <a:sym typeface="Public Sans Light"/>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chemeClr val="accent1"/>
                </a:solidFill>
                <a:latin typeface="Public Sans Light"/>
                <a:ea typeface="Public Sans Light"/>
                <a:cs typeface="Public Sans Light"/>
                <a:sym typeface="Public Sans Light"/>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chemeClr val="accent1"/>
                </a:solidFill>
                <a:latin typeface="Public Sans Light"/>
                <a:ea typeface="Public Sans Light"/>
                <a:cs typeface="Public Sans Light"/>
                <a:sym typeface="Public Sans Light"/>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chemeClr val="accent1"/>
                </a:solidFill>
                <a:latin typeface="Public Sans Light"/>
                <a:ea typeface="Public Sans Light"/>
                <a:cs typeface="Public Sans Light"/>
                <a:sym typeface="Public Sans Light"/>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chemeClr val="accent1"/>
                </a:solidFill>
                <a:latin typeface="Public Sans Light"/>
                <a:ea typeface="Public Sans Light"/>
                <a:cs typeface="Public Sans Light"/>
                <a:sym typeface="Public Sans Light"/>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chemeClr val="accent1"/>
                </a:solidFill>
                <a:latin typeface="Public Sans Light"/>
                <a:ea typeface="Public Sans Light"/>
                <a:cs typeface="Public Sans Light"/>
                <a:sym typeface="Public Sans Light"/>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chemeClr val="accent1"/>
                </a:solidFill>
                <a:latin typeface="Public Sans Light"/>
                <a:ea typeface="Public Sans Light"/>
                <a:cs typeface="Public Sans Light"/>
                <a:sym typeface="Public Sans Light"/>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chemeClr val="accent1"/>
                </a:solidFill>
                <a:latin typeface="Public Sans Light"/>
                <a:ea typeface="Public Sans Light"/>
                <a:cs typeface="Public Sans Light"/>
                <a:sym typeface="Public Sans Light"/>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chemeClr val="accent1"/>
                </a:solidFill>
                <a:latin typeface="Public Sans Light"/>
                <a:ea typeface="Public Sans Light"/>
                <a:cs typeface="Public Sans Light"/>
                <a:sym typeface="Public Sans Light"/>
              </a:defRPr>
            </a:lvl9pPr>
          </a:lstStyle>
          <a:p>
            <a:pPr marL="0" lvl="0" indent="0" algn="r" rtl="0">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Large multi-content with small multi-content">
  <p:cSld name="Large multi-content with small multi-content">
    <p:spTree>
      <p:nvGrpSpPr>
        <p:cNvPr id="1" name="Shape 133"/>
        <p:cNvGrpSpPr/>
        <p:nvPr/>
      </p:nvGrpSpPr>
      <p:grpSpPr>
        <a:xfrm>
          <a:off x="0" y="0"/>
          <a:ext cx="0" cy="0"/>
          <a:chOff x="0" y="0"/>
          <a:chExt cx="0" cy="0"/>
        </a:xfrm>
      </p:grpSpPr>
      <p:sp>
        <p:nvSpPr>
          <p:cNvPr id="134" name="Google Shape;134;p41"/>
          <p:cNvSpPr txBox="1">
            <a:spLocks noGrp="1"/>
          </p:cNvSpPr>
          <p:nvPr>
            <p:ph type="title"/>
          </p:nvPr>
        </p:nvSpPr>
        <p:spPr>
          <a:xfrm>
            <a:off x="360000" y="360000"/>
            <a:ext cx="10080000" cy="1008000"/>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5" name="Google Shape;135;p41"/>
          <p:cNvSpPr txBox="1">
            <a:spLocks noGrp="1"/>
          </p:cNvSpPr>
          <p:nvPr>
            <p:ph type="body" idx="1"/>
          </p:nvPr>
        </p:nvSpPr>
        <p:spPr>
          <a:xfrm>
            <a:off x="360000" y="1547999"/>
            <a:ext cx="7560000" cy="4679999"/>
          </a:xfrm>
          <a:prstGeom prst="rect">
            <a:avLst/>
          </a:prstGeom>
          <a:noFill/>
          <a:ln>
            <a:noFill/>
          </a:ln>
        </p:spPr>
        <p:txBody>
          <a:bodyPr spcFirstLastPara="1" wrap="square" lIns="0" tIns="0" rIns="0" bIns="0" anchor="t" anchorCtr="0">
            <a:noAutofit/>
          </a:bodyPr>
          <a:lstStyle>
            <a:lvl1pPr marL="457200" lvl="0" indent="-228600" algn="l">
              <a:lnSpc>
                <a:spcPct val="100000"/>
              </a:lnSpc>
              <a:spcBef>
                <a:spcPts val="0"/>
              </a:spcBef>
              <a:spcAft>
                <a:spcPts val="0"/>
              </a:spcAft>
              <a:buClr>
                <a:schemeClr val="dk1"/>
              </a:buClr>
              <a:buSzPts val="1800"/>
              <a:buNone/>
              <a:defRPr/>
            </a:lvl1pPr>
            <a:lvl2pPr marL="914400" lvl="1" indent="-228600" algn="l">
              <a:lnSpc>
                <a:spcPct val="100000"/>
              </a:lnSpc>
              <a:spcBef>
                <a:spcPts val="1200"/>
              </a:spcBef>
              <a:spcAft>
                <a:spcPts val="0"/>
              </a:spcAft>
              <a:buClr>
                <a:schemeClr val="dk1"/>
              </a:buClr>
              <a:buSzPts val="1800"/>
              <a:buNone/>
              <a:defRPr/>
            </a:lvl2pPr>
            <a:lvl3pPr marL="1371600" lvl="2" indent="-228600" algn="l">
              <a:lnSpc>
                <a:spcPct val="100000"/>
              </a:lnSpc>
              <a:spcBef>
                <a:spcPts val="600"/>
              </a:spcBef>
              <a:spcAft>
                <a:spcPts val="0"/>
              </a:spcAft>
              <a:buClr>
                <a:schemeClr val="dk1"/>
              </a:buClr>
              <a:buSzPts val="1800"/>
              <a:buNone/>
              <a:defRPr/>
            </a:lvl3pPr>
            <a:lvl4pPr marL="1828800" lvl="3" indent="-342900" algn="l">
              <a:lnSpc>
                <a:spcPct val="100000"/>
              </a:lnSpc>
              <a:spcBef>
                <a:spcPts val="600"/>
              </a:spcBef>
              <a:spcAft>
                <a:spcPts val="0"/>
              </a:spcAft>
              <a:buClr>
                <a:schemeClr val="dk1"/>
              </a:buClr>
              <a:buSzPts val="1800"/>
              <a:buChar char="•"/>
              <a:defRPr/>
            </a:lvl4pPr>
            <a:lvl5pPr marL="2286000" lvl="4" indent="-342900" algn="l">
              <a:lnSpc>
                <a:spcPct val="100000"/>
              </a:lnSpc>
              <a:spcBef>
                <a:spcPts val="600"/>
              </a:spcBef>
              <a:spcAft>
                <a:spcPts val="0"/>
              </a:spcAft>
              <a:buClr>
                <a:schemeClr val="dk1"/>
              </a:buClr>
              <a:buSzPts val="1800"/>
              <a:buChar char="–"/>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cxnSp>
        <p:nvCxnSpPr>
          <p:cNvPr id="136" name="Google Shape;136;p41"/>
          <p:cNvCxnSpPr/>
          <p:nvPr/>
        </p:nvCxnSpPr>
        <p:spPr>
          <a:xfrm>
            <a:off x="8172000" y="1548000"/>
            <a:ext cx="3708000" cy="0"/>
          </a:xfrm>
          <a:prstGeom prst="straightConnector1">
            <a:avLst/>
          </a:prstGeom>
          <a:noFill/>
          <a:ln w="9525" cap="flat" cmpd="sng">
            <a:solidFill>
              <a:schemeClr val="dk1"/>
            </a:solidFill>
            <a:prstDash val="solid"/>
            <a:miter lim="800000"/>
            <a:headEnd type="none" w="sm" len="sm"/>
            <a:tailEnd type="none" w="sm" len="sm"/>
          </a:ln>
        </p:spPr>
      </p:cxnSp>
      <p:sp>
        <p:nvSpPr>
          <p:cNvPr id="137" name="Google Shape;137;p41"/>
          <p:cNvSpPr txBox="1">
            <a:spLocks noGrp="1"/>
          </p:cNvSpPr>
          <p:nvPr>
            <p:ph type="body" idx="2"/>
          </p:nvPr>
        </p:nvSpPr>
        <p:spPr>
          <a:xfrm>
            <a:off x="8172000" y="1800000"/>
            <a:ext cx="3672000" cy="3239995"/>
          </a:xfrm>
          <a:prstGeom prst="rect">
            <a:avLst/>
          </a:prstGeom>
          <a:noFill/>
          <a:ln>
            <a:noFill/>
          </a:ln>
        </p:spPr>
        <p:txBody>
          <a:bodyPr spcFirstLastPara="1" wrap="square" lIns="0" tIns="0" rIns="0" bIns="0" anchor="t" anchorCtr="0">
            <a:noAutofit/>
          </a:bodyPr>
          <a:lstStyle>
            <a:lvl1pPr marL="457200" lvl="0" indent="-228600" algn="l">
              <a:lnSpc>
                <a:spcPct val="100000"/>
              </a:lnSpc>
              <a:spcBef>
                <a:spcPts val="0"/>
              </a:spcBef>
              <a:spcAft>
                <a:spcPts val="0"/>
              </a:spcAft>
              <a:buClr>
                <a:schemeClr val="dk1"/>
              </a:buClr>
              <a:buSzPts val="1800"/>
              <a:buNone/>
              <a:defRPr/>
            </a:lvl1pPr>
            <a:lvl2pPr marL="914400" lvl="1" indent="-228600" algn="l">
              <a:lnSpc>
                <a:spcPct val="100000"/>
              </a:lnSpc>
              <a:spcBef>
                <a:spcPts val="1200"/>
              </a:spcBef>
              <a:spcAft>
                <a:spcPts val="0"/>
              </a:spcAft>
              <a:buClr>
                <a:schemeClr val="dk1"/>
              </a:buClr>
              <a:buSzPts val="1800"/>
              <a:buNone/>
              <a:defRPr/>
            </a:lvl2pPr>
            <a:lvl3pPr marL="1371600" lvl="2" indent="-228600" algn="l">
              <a:lnSpc>
                <a:spcPct val="100000"/>
              </a:lnSpc>
              <a:spcBef>
                <a:spcPts val="600"/>
              </a:spcBef>
              <a:spcAft>
                <a:spcPts val="0"/>
              </a:spcAft>
              <a:buClr>
                <a:schemeClr val="dk1"/>
              </a:buClr>
              <a:buSzPts val="1800"/>
              <a:buNone/>
              <a:defRPr/>
            </a:lvl3pPr>
            <a:lvl4pPr marL="1828800" lvl="3" indent="-342900" algn="l">
              <a:lnSpc>
                <a:spcPct val="100000"/>
              </a:lnSpc>
              <a:spcBef>
                <a:spcPts val="600"/>
              </a:spcBef>
              <a:spcAft>
                <a:spcPts val="0"/>
              </a:spcAft>
              <a:buClr>
                <a:schemeClr val="dk1"/>
              </a:buClr>
              <a:buSzPts val="1800"/>
              <a:buChar char="•"/>
              <a:defRPr/>
            </a:lvl4pPr>
            <a:lvl5pPr marL="2286000" lvl="4" indent="-342900" algn="l">
              <a:lnSpc>
                <a:spcPct val="100000"/>
              </a:lnSpc>
              <a:spcBef>
                <a:spcPts val="600"/>
              </a:spcBef>
              <a:spcAft>
                <a:spcPts val="0"/>
              </a:spcAft>
              <a:buClr>
                <a:schemeClr val="dk1"/>
              </a:buClr>
              <a:buSzPts val="1800"/>
              <a:buChar char="–"/>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38" name="Google Shape;138;p41"/>
          <p:cNvSpPr txBox="1">
            <a:spLocks noGrp="1"/>
          </p:cNvSpPr>
          <p:nvPr>
            <p:ph type="body" idx="3"/>
          </p:nvPr>
        </p:nvSpPr>
        <p:spPr>
          <a:xfrm>
            <a:off x="8172000" y="5219998"/>
            <a:ext cx="3672000" cy="900000"/>
          </a:xfrm>
          <a:prstGeom prst="rect">
            <a:avLst/>
          </a:prstGeom>
          <a:noFill/>
          <a:ln>
            <a:noFill/>
          </a:ln>
        </p:spPr>
        <p:txBody>
          <a:bodyPr spcFirstLastPara="1" wrap="square" lIns="0" tIns="0" rIns="0" bIns="0" anchor="b" anchorCtr="0">
            <a:noAutofit/>
          </a:bodyPr>
          <a:lstStyle>
            <a:lvl1pPr marL="457200" lvl="0" indent="-228600" algn="l">
              <a:lnSpc>
                <a:spcPct val="100000"/>
              </a:lnSpc>
              <a:spcBef>
                <a:spcPts val="0"/>
              </a:spcBef>
              <a:spcAft>
                <a:spcPts val="0"/>
              </a:spcAft>
              <a:buClr>
                <a:schemeClr val="dk1"/>
              </a:buClr>
              <a:buSzPts val="1400"/>
              <a:buNone/>
              <a:defRPr sz="1400">
                <a:latin typeface="Public Sans Light"/>
                <a:ea typeface="Public Sans Light"/>
                <a:cs typeface="Public Sans Light"/>
                <a:sym typeface="Public Sans Light"/>
              </a:defRPr>
            </a:lvl1pPr>
            <a:lvl2pPr marL="914400" lvl="1" indent="-228600" algn="l">
              <a:lnSpc>
                <a:spcPct val="100000"/>
              </a:lnSpc>
              <a:spcBef>
                <a:spcPts val="1200"/>
              </a:spcBef>
              <a:spcAft>
                <a:spcPts val="0"/>
              </a:spcAft>
              <a:buClr>
                <a:schemeClr val="dk1"/>
              </a:buClr>
              <a:buSzPts val="1800"/>
              <a:buNone/>
              <a:defRPr/>
            </a:lvl2pPr>
            <a:lvl3pPr marL="1371600" lvl="2" indent="-228600" algn="l">
              <a:lnSpc>
                <a:spcPct val="100000"/>
              </a:lnSpc>
              <a:spcBef>
                <a:spcPts val="600"/>
              </a:spcBef>
              <a:spcAft>
                <a:spcPts val="0"/>
              </a:spcAft>
              <a:buClr>
                <a:schemeClr val="dk1"/>
              </a:buClr>
              <a:buSzPts val="1800"/>
              <a:buNone/>
              <a:defRPr/>
            </a:lvl3pPr>
            <a:lvl4pPr marL="1828800" lvl="3" indent="-342900" algn="l">
              <a:lnSpc>
                <a:spcPct val="100000"/>
              </a:lnSpc>
              <a:spcBef>
                <a:spcPts val="600"/>
              </a:spcBef>
              <a:spcAft>
                <a:spcPts val="0"/>
              </a:spcAft>
              <a:buClr>
                <a:schemeClr val="dk1"/>
              </a:buClr>
              <a:buSzPts val="1800"/>
              <a:buChar char="•"/>
              <a:defRPr/>
            </a:lvl4pPr>
            <a:lvl5pPr marL="2286000" lvl="4" indent="-342900" algn="l">
              <a:lnSpc>
                <a:spcPct val="100000"/>
              </a:lnSpc>
              <a:spcBef>
                <a:spcPts val="600"/>
              </a:spcBef>
              <a:spcAft>
                <a:spcPts val="0"/>
              </a:spcAft>
              <a:buClr>
                <a:schemeClr val="dk1"/>
              </a:buClr>
              <a:buSzPts val="1800"/>
              <a:buChar char="–"/>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cxnSp>
        <p:nvCxnSpPr>
          <p:cNvPr id="139" name="Google Shape;139;p41"/>
          <p:cNvCxnSpPr/>
          <p:nvPr/>
        </p:nvCxnSpPr>
        <p:spPr>
          <a:xfrm>
            <a:off x="8172000" y="6227998"/>
            <a:ext cx="3708000" cy="2"/>
          </a:xfrm>
          <a:prstGeom prst="straightConnector1">
            <a:avLst/>
          </a:prstGeom>
          <a:noFill/>
          <a:ln w="9525" cap="flat" cmpd="sng">
            <a:solidFill>
              <a:schemeClr val="dk1"/>
            </a:solidFill>
            <a:prstDash val="solid"/>
            <a:miter lim="800000"/>
            <a:headEnd type="none" w="sm" len="sm"/>
            <a:tailEnd type="none" w="sm" len="sm"/>
          </a:ln>
        </p:spPr>
      </p:cxnSp>
      <p:sp>
        <p:nvSpPr>
          <p:cNvPr id="140" name="Google Shape;140;p41"/>
          <p:cNvSpPr txBox="1">
            <a:spLocks noGrp="1"/>
          </p:cNvSpPr>
          <p:nvPr>
            <p:ph type="sldNum" idx="12"/>
          </p:nvPr>
        </p:nvSpPr>
        <p:spPr>
          <a:xfrm>
            <a:off x="11124000" y="6516000"/>
            <a:ext cx="720000" cy="180000"/>
          </a:xfrm>
          <a:prstGeom prst="rect">
            <a:avLst/>
          </a:prstGeom>
          <a:noFill/>
          <a:ln>
            <a:noFill/>
          </a:ln>
        </p:spPr>
        <p:txBody>
          <a:bodyPr spcFirstLastPara="1" wrap="square" lIns="0" tIns="0" rIns="0" bIns="0" anchor="t"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9pPr>
          </a:lstStyle>
          <a:p>
            <a:pPr marL="0" lvl="0" indent="0" algn="r" rtl="0">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Large multi-content with two small multi-content">
  <p:cSld name="Large multi-content with two small multi-content">
    <p:spTree>
      <p:nvGrpSpPr>
        <p:cNvPr id="1" name="Shape 141"/>
        <p:cNvGrpSpPr/>
        <p:nvPr/>
      </p:nvGrpSpPr>
      <p:grpSpPr>
        <a:xfrm>
          <a:off x="0" y="0"/>
          <a:ext cx="0" cy="0"/>
          <a:chOff x="0" y="0"/>
          <a:chExt cx="0" cy="0"/>
        </a:xfrm>
      </p:grpSpPr>
      <p:cxnSp>
        <p:nvCxnSpPr>
          <p:cNvPr id="142" name="Google Shape;142;p42"/>
          <p:cNvCxnSpPr/>
          <p:nvPr/>
        </p:nvCxnSpPr>
        <p:spPr>
          <a:xfrm>
            <a:off x="360000" y="360000"/>
            <a:ext cx="0" cy="5976000"/>
          </a:xfrm>
          <a:prstGeom prst="straightConnector1">
            <a:avLst/>
          </a:prstGeom>
          <a:noFill/>
          <a:ln w="9525" cap="flat" cmpd="sng">
            <a:solidFill>
              <a:schemeClr val="dk1"/>
            </a:solidFill>
            <a:prstDash val="solid"/>
            <a:miter lim="800000"/>
            <a:headEnd type="none" w="sm" len="sm"/>
            <a:tailEnd type="none" w="sm" len="sm"/>
          </a:ln>
        </p:spPr>
      </p:cxnSp>
      <p:sp>
        <p:nvSpPr>
          <p:cNvPr id="143" name="Google Shape;143;p42"/>
          <p:cNvSpPr txBox="1">
            <a:spLocks noGrp="1"/>
          </p:cNvSpPr>
          <p:nvPr>
            <p:ph type="title"/>
          </p:nvPr>
        </p:nvSpPr>
        <p:spPr>
          <a:xfrm>
            <a:off x="540000" y="360000"/>
            <a:ext cx="10080000" cy="1008000"/>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44" name="Google Shape;144;p42"/>
          <p:cNvSpPr txBox="1">
            <a:spLocks noGrp="1"/>
          </p:cNvSpPr>
          <p:nvPr>
            <p:ph type="body" idx="1"/>
          </p:nvPr>
        </p:nvSpPr>
        <p:spPr>
          <a:xfrm>
            <a:off x="538901" y="1800000"/>
            <a:ext cx="6229098" cy="4535209"/>
          </a:xfrm>
          <a:prstGeom prst="rect">
            <a:avLst/>
          </a:prstGeom>
          <a:noFill/>
          <a:ln>
            <a:noFill/>
          </a:ln>
        </p:spPr>
        <p:txBody>
          <a:bodyPr spcFirstLastPara="1" wrap="square" lIns="0" tIns="0" rIns="0" bIns="0" anchor="t" anchorCtr="0">
            <a:noAutofit/>
          </a:bodyPr>
          <a:lstStyle>
            <a:lvl1pPr marL="457200" lvl="0" indent="-228600" algn="l">
              <a:lnSpc>
                <a:spcPct val="100000"/>
              </a:lnSpc>
              <a:spcBef>
                <a:spcPts val="0"/>
              </a:spcBef>
              <a:spcAft>
                <a:spcPts val="0"/>
              </a:spcAft>
              <a:buClr>
                <a:schemeClr val="dk1"/>
              </a:buClr>
              <a:buSzPts val="2000"/>
              <a:buNone/>
              <a:defRPr>
                <a:solidFill>
                  <a:schemeClr val="dk1"/>
                </a:solidFill>
              </a:defRPr>
            </a:lvl1pPr>
            <a:lvl2pPr marL="914400" lvl="1" indent="-228600" algn="l">
              <a:lnSpc>
                <a:spcPct val="100000"/>
              </a:lnSpc>
              <a:spcBef>
                <a:spcPts val="1200"/>
              </a:spcBef>
              <a:spcAft>
                <a:spcPts val="0"/>
              </a:spcAft>
              <a:buClr>
                <a:schemeClr val="dk1"/>
              </a:buClr>
              <a:buSzPts val="1800"/>
              <a:buNone/>
              <a:defRPr>
                <a:solidFill>
                  <a:schemeClr val="dk1"/>
                </a:solidFill>
              </a:defRPr>
            </a:lvl2pPr>
            <a:lvl3pPr marL="1371600" lvl="2" indent="-228600" algn="l">
              <a:lnSpc>
                <a:spcPct val="100000"/>
              </a:lnSpc>
              <a:spcBef>
                <a:spcPts val="600"/>
              </a:spcBef>
              <a:spcAft>
                <a:spcPts val="0"/>
              </a:spcAft>
              <a:buClr>
                <a:schemeClr val="dk1"/>
              </a:buClr>
              <a:buSzPts val="1800"/>
              <a:buNone/>
              <a:defRPr>
                <a:solidFill>
                  <a:schemeClr val="dk1"/>
                </a:solidFill>
              </a:defRPr>
            </a:lvl3pPr>
            <a:lvl4pPr marL="1828800" lvl="3" indent="-342900" algn="l">
              <a:lnSpc>
                <a:spcPct val="100000"/>
              </a:lnSpc>
              <a:spcBef>
                <a:spcPts val="600"/>
              </a:spcBef>
              <a:spcAft>
                <a:spcPts val="0"/>
              </a:spcAft>
              <a:buClr>
                <a:schemeClr val="dk1"/>
              </a:buClr>
              <a:buSzPts val="1800"/>
              <a:buChar char="•"/>
              <a:defRPr>
                <a:solidFill>
                  <a:schemeClr val="dk1"/>
                </a:solidFill>
              </a:defRPr>
            </a:lvl4pPr>
            <a:lvl5pPr marL="2286000" lvl="4" indent="-342900" algn="l">
              <a:lnSpc>
                <a:spcPct val="100000"/>
              </a:lnSpc>
              <a:spcBef>
                <a:spcPts val="600"/>
              </a:spcBef>
              <a:spcAft>
                <a:spcPts val="0"/>
              </a:spcAft>
              <a:buClr>
                <a:schemeClr val="dk1"/>
              </a:buClr>
              <a:buSzPts val="1800"/>
              <a:buChar char="–"/>
              <a:defRPr>
                <a:solidFill>
                  <a:schemeClr val="dk1"/>
                </a:solidFill>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cxnSp>
        <p:nvCxnSpPr>
          <p:cNvPr id="145" name="Google Shape;145;p42"/>
          <p:cNvCxnSpPr/>
          <p:nvPr/>
        </p:nvCxnSpPr>
        <p:spPr>
          <a:xfrm>
            <a:off x="6948000" y="1728000"/>
            <a:ext cx="0" cy="4608000"/>
          </a:xfrm>
          <a:prstGeom prst="straightConnector1">
            <a:avLst/>
          </a:prstGeom>
          <a:noFill/>
          <a:ln w="9525" cap="flat" cmpd="sng">
            <a:solidFill>
              <a:schemeClr val="dk1"/>
            </a:solidFill>
            <a:prstDash val="solid"/>
            <a:miter lim="800000"/>
            <a:headEnd type="none" w="sm" len="sm"/>
            <a:tailEnd type="none" w="sm" len="sm"/>
          </a:ln>
        </p:spPr>
      </p:cxnSp>
      <p:sp>
        <p:nvSpPr>
          <p:cNvPr id="146" name="Google Shape;146;p42"/>
          <p:cNvSpPr txBox="1">
            <a:spLocks noGrp="1"/>
          </p:cNvSpPr>
          <p:nvPr>
            <p:ph type="body" idx="2"/>
          </p:nvPr>
        </p:nvSpPr>
        <p:spPr>
          <a:xfrm>
            <a:off x="7127998" y="1799999"/>
            <a:ext cx="4715997" cy="1979999"/>
          </a:xfrm>
          <a:prstGeom prst="rect">
            <a:avLst/>
          </a:prstGeom>
          <a:noFill/>
          <a:ln>
            <a:noFill/>
          </a:ln>
        </p:spPr>
        <p:txBody>
          <a:bodyPr spcFirstLastPara="1" wrap="square" lIns="0" tIns="0" rIns="0" bIns="0" anchor="t" anchorCtr="0">
            <a:noAutofit/>
          </a:bodyPr>
          <a:lstStyle>
            <a:lvl1pPr marL="457200" lvl="0" indent="-228600" algn="l">
              <a:lnSpc>
                <a:spcPct val="100000"/>
              </a:lnSpc>
              <a:spcBef>
                <a:spcPts val="0"/>
              </a:spcBef>
              <a:spcAft>
                <a:spcPts val="0"/>
              </a:spcAft>
              <a:buClr>
                <a:schemeClr val="dk1"/>
              </a:buClr>
              <a:buSzPts val="2000"/>
              <a:buNone/>
              <a:defRPr>
                <a:solidFill>
                  <a:schemeClr val="dk1"/>
                </a:solidFill>
              </a:defRPr>
            </a:lvl1pPr>
            <a:lvl2pPr marL="914400" lvl="1" indent="-228600" algn="l">
              <a:lnSpc>
                <a:spcPct val="100000"/>
              </a:lnSpc>
              <a:spcBef>
                <a:spcPts val="1200"/>
              </a:spcBef>
              <a:spcAft>
                <a:spcPts val="0"/>
              </a:spcAft>
              <a:buClr>
                <a:schemeClr val="dk1"/>
              </a:buClr>
              <a:buSzPts val="1800"/>
              <a:buNone/>
              <a:defRPr>
                <a:solidFill>
                  <a:schemeClr val="dk1"/>
                </a:solidFill>
              </a:defRPr>
            </a:lvl2pPr>
            <a:lvl3pPr marL="1371600" lvl="2" indent="-228600" algn="l">
              <a:lnSpc>
                <a:spcPct val="100000"/>
              </a:lnSpc>
              <a:spcBef>
                <a:spcPts val="600"/>
              </a:spcBef>
              <a:spcAft>
                <a:spcPts val="0"/>
              </a:spcAft>
              <a:buClr>
                <a:schemeClr val="dk1"/>
              </a:buClr>
              <a:buSzPts val="1800"/>
              <a:buNone/>
              <a:defRPr>
                <a:solidFill>
                  <a:schemeClr val="dk1"/>
                </a:solidFill>
              </a:defRPr>
            </a:lvl3pPr>
            <a:lvl4pPr marL="1828800" lvl="3" indent="-342900" algn="l">
              <a:lnSpc>
                <a:spcPct val="100000"/>
              </a:lnSpc>
              <a:spcBef>
                <a:spcPts val="600"/>
              </a:spcBef>
              <a:spcAft>
                <a:spcPts val="0"/>
              </a:spcAft>
              <a:buClr>
                <a:schemeClr val="dk1"/>
              </a:buClr>
              <a:buSzPts val="1800"/>
              <a:buChar char="•"/>
              <a:defRPr>
                <a:solidFill>
                  <a:schemeClr val="dk1"/>
                </a:solidFill>
              </a:defRPr>
            </a:lvl4pPr>
            <a:lvl5pPr marL="2286000" lvl="4" indent="-342900" algn="l">
              <a:lnSpc>
                <a:spcPct val="100000"/>
              </a:lnSpc>
              <a:spcBef>
                <a:spcPts val="600"/>
              </a:spcBef>
              <a:spcAft>
                <a:spcPts val="0"/>
              </a:spcAft>
              <a:buClr>
                <a:schemeClr val="dk1"/>
              </a:buClr>
              <a:buSzPts val="1800"/>
              <a:buChar char="–"/>
              <a:defRPr>
                <a:solidFill>
                  <a:schemeClr val="dk1"/>
                </a:solidFill>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47" name="Google Shape;147;p42"/>
          <p:cNvSpPr txBox="1">
            <a:spLocks noGrp="1"/>
          </p:cNvSpPr>
          <p:nvPr>
            <p:ph type="body" idx="3"/>
          </p:nvPr>
        </p:nvSpPr>
        <p:spPr>
          <a:xfrm>
            <a:off x="7127998" y="3923999"/>
            <a:ext cx="4715997" cy="1979999"/>
          </a:xfrm>
          <a:prstGeom prst="rect">
            <a:avLst/>
          </a:prstGeom>
          <a:noFill/>
          <a:ln>
            <a:noFill/>
          </a:ln>
        </p:spPr>
        <p:txBody>
          <a:bodyPr spcFirstLastPara="1" wrap="square" lIns="0" tIns="0" rIns="0" bIns="0" anchor="t" anchorCtr="0">
            <a:noAutofit/>
          </a:bodyPr>
          <a:lstStyle>
            <a:lvl1pPr marL="457200" lvl="0" indent="-228600" algn="l">
              <a:lnSpc>
                <a:spcPct val="100000"/>
              </a:lnSpc>
              <a:spcBef>
                <a:spcPts val="0"/>
              </a:spcBef>
              <a:spcAft>
                <a:spcPts val="0"/>
              </a:spcAft>
              <a:buClr>
                <a:schemeClr val="dk1"/>
              </a:buClr>
              <a:buSzPts val="2000"/>
              <a:buNone/>
              <a:defRPr>
                <a:solidFill>
                  <a:schemeClr val="dk1"/>
                </a:solidFill>
              </a:defRPr>
            </a:lvl1pPr>
            <a:lvl2pPr marL="914400" lvl="1" indent="-228600" algn="l">
              <a:lnSpc>
                <a:spcPct val="100000"/>
              </a:lnSpc>
              <a:spcBef>
                <a:spcPts val="1200"/>
              </a:spcBef>
              <a:spcAft>
                <a:spcPts val="0"/>
              </a:spcAft>
              <a:buClr>
                <a:schemeClr val="dk1"/>
              </a:buClr>
              <a:buSzPts val="1800"/>
              <a:buNone/>
              <a:defRPr>
                <a:solidFill>
                  <a:schemeClr val="dk1"/>
                </a:solidFill>
              </a:defRPr>
            </a:lvl2pPr>
            <a:lvl3pPr marL="1371600" lvl="2" indent="-228600" algn="l">
              <a:lnSpc>
                <a:spcPct val="100000"/>
              </a:lnSpc>
              <a:spcBef>
                <a:spcPts val="600"/>
              </a:spcBef>
              <a:spcAft>
                <a:spcPts val="0"/>
              </a:spcAft>
              <a:buClr>
                <a:schemeClr val="dk1"/>
              </a:buClr>
              <a:buSzPts val="1800"/>
              <a:buNone/>
              <a:defRPr>
                <a:solidFill>
                  <a:schemeClr val="dk1"/>
                </a:solidFill>
              </a:defRPr>
            </a:lvl3pPr>
            <a:lvl4pPr marL="1828800" lvl="3" indent="-342900" algn="l">
              <a:lnSpc>
                <a:spcPct val="100000"/>
              </a:lnSpc>
              <a:spcBef>
                <a:spcPts val="600"/>
              </a:spcBef>
              <a:spcAft>
                <a:spcPts val="0"/>
              </a:spcAft>
              <a:buClr>
                <a:schemeClr val="dk1"/>
              </a:buClr>
              <a:buSzPts val="1800"/>
              <a:buChar char="•"/>
              <a:defRPr>
                <a:solidFill>
                  <a:schemeClr val="dk1"/>
                </a:solidFill>
              </a:defRPr>
            </a:lvl4pPr>
            <a:lvl5pPr marL="2286000" lvl="4" indent="-342900" algn="l">
              <a:lnSpc>
                <a:spcPct val="100000"/>
              </a:lnSpc>
              <a:spcBef>
                <a:spcPts val="600"/>
              </a:spcBef>
              <a:spcAft>
                <a:spcPts val="0"/>
              </a:spcAft>
              <a:buClr>
                <a:schemeClr val="dk1"/>
              </a:buClr>
              <a:buSzPts val="1800"/>
              <a:buChar char="–"/>
              <a:defRPr>
                <a:solidFill>
                  <a:schemeClr val="dk1"/>
                </a:solidFill>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48" name="Google Shape;148;p42"/>
          <p:cNvSpPr txBox="1">
            <a:spLocks noGrp="1"/>
          </p:cNvSpPr>
          <p:nvPr>
            <p:ph type="body" idx="4"/>
          </p:nvPr>
        </p:nvSpPr>
        <p:spPr>
          <a:xfrm>
            <a:off x="7127998" y="6048000"/>
            <a:ext cx="4716000" cy="288000"/>
          </a:xfrm>
          <a:prstGeom prst="rect">
            <a:avLst/>
          </a:prstGeom>
          <a:noFill/>
          <a:ln>
            <a:noFill/>
          </a:ln>
        </p:spPr>
        <p:txBody>
          <a:bodyPr spcFirstLastPara="1" wrap="square" lIns="0" tIns="0" rIns="0" bIns="0" anchor="b" anchorCtr="0">
            <a:normAutofit/>
          </a:bodyPr>
          <a:lstStyle>
            <a:lvl1pPr marL="457200" lvl="0" indent="-228600" algn="l">
              <a:lnSpc>
                <a:spcPct val="100000"/>
              </a:lnSpc>
              <a:spcBef>
                <a:spcPts val="0"/>
              </a:spcBef>
              <a:spcAft>
                <a:spcPts val="0"/>
              </a:spcAft>
              <a:buClr>
                <a:schemeClr val="dk1"/>
              </a:buClr>
              <a:buSzPts val="1200"/>
              <a:buNone/>
              <a:defRPr sz="1200">
                <a:latin typeface="Public Sans Light"/>
                <a:ea typeface="Public Sans Light"/>
                <a:cs typeface="Public Sans Light"/>
                <a:sym typeface="Public Sans Light"/>
              </a:defRPr>
            </a:lvl1pPr>
            <a:lvl2pPr marL="914400" lvl="1" indent="-228600" algn="l">
              <a:lnSpc>
                <a:spcPct val="100000"/>
              </a:lnSpc>
              <a:spcBef>
                <a:spcPts val="1200"/>
              </a:spcBef>
              <a:spcAft>
                <a:spcPts val="0"/>
              </a:spcAft>
              <a:buClr>
                <a:schemeClr val="dk1"/>
              </a:buClr>
              <a:buSzPts val="1800"/>
              <a:buNone/>
              <a:defRPr/>
            </a:lvl2pPr>
            <a:lvl3pPr marL="1371600" lvl="2" indent="-228600" algn="l">
              <a:lnSpc>
                <a:spcPct val="100000"/>
              </a:lnSpc>
              <a:spcBef>
                <a:spcPts val="600"/>
              </a:spcBef>
              <a:spcAft>
                <a:spcPts val="0"/>
              </a:spcAft>
              <a:buClr>
                <a:schemeClr val="dk1"/>
              </a:buClr>
              <a:buSzPts val="1800"/>
              <a:buNone/>
              <a:defRPr/>
            </a:lvl3pPr>
            <a:lvl4pPr marL="1828800" lvl="3" indent="-342900" algn="l">
              <a:lnSpc>
                <a:spcPct val="100000"/>
              </a:lnSpc>
              <a:spcBef>
                <a:spcPts val="600"/>
              </a:spcBef>
              <a:spcAft>
                <a:spcPts val="0"/>
              </a:spcAft>
              <a:buClr>
                <a:schemeClr val="dk1"/>
              </a:buClr>
              <a:buSzPts val="1800"/>
              <a:buChar char="•"/>
              <a:defRPr/>
            </a:lvl4pPr>
            <a:lvl5pPr marL="2286000" lvl="4" indent="-342900" algn="l">
              <a:lnSpc>
                <a:spcPct val="100000"/>
              </a:lnSpc>
              <a:spcBef>
                <a:spcPts val="600"/>
              </a:spcBef>
              <a:spcAft>
                <a:spcPts val="0"/>
              </a:spcAft>
              <a:buClr>
                <a:schemeClr val="dk1"/>
              </a:buClr>
              <a:buSzPts val="1800"/>
              <a:buChar char="–"/>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49" name="Google Shape;149;p42"/>
          <p:cNvSpPr txBox="1">
            <a:spLocks noGrp="1"/>
          </p:cNvSpPr>
          <p:nvPr>
            <p:ph type="sldNum" idx="12"/>
          </p:nvPr>
        </p:nvSpPr>
        <p:spPr>
          <a:xfrm>
            <a:off x="11124000" y="6516000"/>
            <a:ext cx="720000" cy="180000"/>
          </a:xfrm>
          <a:prstGeom prst="rect">
            <a:avLst/>
          </a:prstGeom>
          <a:noFill/>
          <a:ln>
            <a:noFill/>
          </a:ln>
        </p:spPr>
        <p:txBody>
          <a:bodyPr spcFirstLastPara="1" wrap="square" lIns="0" tIns="0" rIns="0" bIns="0" anchor="t"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9pPr>
          </a:lstStyle>
          <a:p>
            <a:pPr marL="0" lvl="0" indent="0" algn="r" rtl="0">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Acknowledgement / Introduction">
  <p:cSld name="Acknowledgement / Introduction">
    <p:spTree>
      <p:nvGrpSpPr>
        <p:cNvPr id="1" name="Shape 28"/>
        <p:cNvGrpSpPr/>
        <p:nvPr/>
      </p:nvGrpSpPr>
      <p:grpSpPr>
        <a:xfrm>
          <a:off x="0" y="0"/>
          <a:ext cx="0" cy="0"/>
          <a:chOff x="0" y="0"/>
          <a:chExt cx="0" cy="0"/>
        </a:xfrm>
      </p:grpSpPr>
      <p:sp>
        <p:nvSpPr>
          <p:cNvPr id="29" name="Google Shape;29;p23"/>
          <p:cNvSpPr/>
          <p:nvPr/>
        </p:nvSpPr>
        <p:spPr>
          <a:xfrm>
            <a:off x="0" y="0"/>
            <a:ext cx="2520001" cy="6858000"/>
          </a:xfrm>
          <a:prstGeom prst="rect">
            <a:avLst/>
          </a:prstGeom>
          <a:solidFill>
            <a:schemeClr val="accent1"/>
          </a:solidFill>
          <a:ln>
            <a:noFill/>
          </a:ln>
        </p:spPr>
        <p:txBody>
          <a:bodyPr spcFirstLastPara="1" wrap="square" lIns="0" tIns="0" rIns="0" bIns="0" anchor="t" anchorCtr="0">
            <a:noAutofit/>
          </a:bodyPr>
          <a:lstStyle/>
          <a:p>
            <a:pPr marL="0" marR="0" lvl="0" indent="0" algn="ctr" rtl="0">
              <a:lnSpc>
                <a:spcPct val="100000"/>
              </a:lnSpc>
              <a:spcBef>
                <a:spcPts val="0"/>
              </a:spcBef>
              <a:spcAft>
                <a:spcPts val="0"/>
              </a:spcAft>
              <a:buClr>
                <a:srgbClr val="000000"/>
              </a:buClr>
              <a:buSzPts val="2400"/>
              <a:buFont typeface="Arial"/>
              <a:buNone/>
            </a:pPr>
            <a:endParaRPr sz="2400" b="0" i="0" u="none" strike="noStrike" cap="none">
              <a:solidFill>
                <a:schemeClr val="lt1"/>
              </a:solidFill>
              <a:latin typeface="Public Sans Light"/>
              <a:ea typeface="Public Sans Light"/>
              <a:cs typeface="Public Sans Light"/>
              <a:sym typeface="Public Sans Light"/>
            </a:endParaRPr>
          </a:p>
        </p:txBody>
      </p:sp>
      <p:sp>
        <p:nvSpPr>
          <p:cNvPr id="30" name="Google Shape;30;p23"/>
          <p:cNvSpPr/>
          <p:nvPr/>
        </p:nvSpPr>
        <p:spPr>
          <a:xfrm>
            <a:off x="2520000" y="0"/>
            <a:ext cx="1260000" cy="6858000"/>
          </a:xfrm>
          <a:prstGeom prst="rect">
            <a:avLst/>
          </a:prstGeom>
          <a:solidFill>
            <a:schemeClr val="accent2"/>
          </a:solidFill>
          <a:ln>
            <a:noFill/>
          </a:ln>
        </p:spPr>
        <p:txBody>
          <a:bodyPr spcFirstLastPara="1" wrap="square" lIns="0" tIns="0" rIns="0" bIns="0" anchor="t" anchorCtr="0">
            <a:noAutofit/>
          </a:bodyPr>
          <a:lstStyle/>
          <a:p>
            <a:pPr marL="0" marR="0" lvl="0" indent="0" algn="ctr" rtl="0">
              <a:lnSpc>
                <a:spcPct val="100000"/>
              </a:lnSpc>
              <a:spcBef>
                <a:spcPts val="0"/>
              </a:spcBef>
              <a:spcAft>
                <a:spcPts val="0"/>
              </a:spcAft>
              <a:buClr>
                <a:srgbClr val="000000"/>
              </a:buClr>
              <a:buSzPts val="2400"/>
              <a:buFont typeface="Arial"/>
              <a:buNone/>
            </a:pPr>
            <a:endParaRPr sz="2400" b="0" i="0" u="none" strike="noStrike" cap="none">
              <a:solidFill>
                <a:schemeClr val="lt1"/>
              </a:solidFill>
              <a:latin typeface="Public Sans Light"/>
              <a:ea typeface="Public Sans Light"/>
              <a:cs typeface="Public Sans Light"/>
              <a:sym typeface="Public Sans Light"/>
            </a:endParaRPr>
          </a:p>
        </p:txBody>
      </p:sp>
      <p:sp>
        <p:nvSpPr>
          <p:cNvPr id="31" name="Google Shape;31;p23"/>
          <p:cNvSpPr/>
          <p:nvPr/>
        </p:nvSpPr>
        <p:spPr>
          <a:xfrm>
            <a:off x="3780000" y="0"/>
            <a:ext cx="1260000" cy="6858000"/>
          </a:xfrm>
          <a:prstGeom prst="rect">
            <a:avLst/>
          </a:prstGeom>
          <a:solidFill>
            <a:schemeClr val="accent4"/>
          </a:solidFill>
          <a:ln>
            <a:noFill/>
          </a:ln>
        </p:spPr>
        <p:txBody>
          <a:bodyPr spcFirstLastPara="1" wrap="square" lIns="0" tIns="0" rIns="0" bIns="0" anchor="t" anchorCtr="0">
            <a:noAutofit/>
          </a:bodyPr>
          <a:lstStyle/>
          <a:p>
            <a:pPr marL="0" marR="0" lvl="0" indent="0" algn="ctr" rtl="0">
              <a:lnSpc>
                <a:spcPct val="100000"/>
              </a:lnSpc>
              <a:spcBef>
                <a:spcPts val="0"/>
              </a:spcBef>
              <a:spcAft>
                <a:spcPts val="0"/>
              </a:spcAft>
              <a:buClr>
                <a:srgbClr val="000000"/>
              </a:buClr>
              <a:buSzPts val="2400"/>
              <a:buFont typeface="Arial"/>
              <a:buNone/>
            </a:pPr>
            <a:endParaRPr sz="2400" b="0" i="0" u="none" strike="noStrike" cap="none">
              <a:solidFill>
                <a:schemeClr val="lt1"/>
              </a:solidFill>
              <a:latin typeface="Public Sans Light"/>
              <a:ea typeface="Public Sans Light"/>
              <a:cs typeface="Public Sans Light"/>
              <a:sym typeface="Public Sans Light"/>
            </a:endParaRPr>
          </a:p>
        </p:txBody>
      </p:sp>
      <p:sp>
        <p:nvSpPr>
          <p:cNvPr id="32" name="Google Shape;32;p23"/>
          <p:cNvSpPr txBox="1">
            <a:spLocks noGrp="1"/>
          </p:cNvSpPr>
          <p:nvPr>
            <p:ph type="title"/>
          </p:nvPr>
        </p:nvSpPr>
        <p:spPr>
          <a:xfrm>
            <a:off x="5400000" y="360000"/>
            <a:ext cx="5400000" cy="1008000"/>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dk1"/>
              </a:buClr>
              <a:buSzPts val="3600"/>
              <a:buFont typeface="Public Sans"/>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cxnSp>
        <p:nvCxnSpPr>
          <p:cNvPr id="33" name="Google Shape;33;p23"/>
          <p:cNvCxnSpPr/>
          <p:nvPr/>
        </p:nvCxnSpPr>
        <p:spPr>
          <a:xfrm>
            <a:off x="5220000" y="1800000"/>
            <a:ext cx="0" cy="4536000"/>
          </a:xfrm>
          <a:prstGeom prst="straightConnector1">
            <a:avLst/>
          </a:prstGeom>
          <a:noFill/>
          <a:ln w="9525" cap="flat" cmpd="sng">
            <a:solidFill>
              <a:schemeClr val="dk1"/>
            </a:solidFill>
            <a:prstDash val="solid"/>
            <a:miter lim="800000"/>
            <a:headEnd type="none" w="sm" len="sm"/>
            <a:tailEnd type="none" w="sm" len="sm"/>
          </a:ln>
        </p:spPr>
      </p:cxnSp>
      <p:sp>
        <p:nvSpPr>
          <p:cNvPr id="34" name="Google Shape;34;p23"/>
          <p:cNvSpPr txBox="1">
            <a:spLocks noGrp="1"/>
          </p:cNvSpPr>
          <p:nvPr>
            <p:ph type="body" idx="1"/>
          </p:nvPr>
        </p:nvSpPr>
        <p:spPr>
          <a:xfrm>
            <a:off x="5400000" y="1800225"/>
            <a:ext cx="6408000" cy="4140000"/>
          </a:xfrm>
          <a:prstGeom prst="rect">
            <a:avLst/>
          </a:prstGeom>
          <a:noFill/>
          <a:ln>
            <a:noFill/>
          </a:ln>
        </p:spPr>
        <p:txBody>
          <a:bodyPr spcFirstLastPara="1" wrap="square" lIns="0" tIns="0" rIns="0" bIns="0" anchor="t" anchorCtr="0">
            <a:noAutofit/>
          </a:bodyPr>
          <a:lstStyle>
            <a:lvl1pPr marL="457200" lvl="0" indent="-228600" algn="l">
              <a:lnSpc>
                <a:spcPct val="100000"/>
              </a:lnSpc>
              <a:spcBef>
                <a:spcPts val="0"/>
              </a:spcBef>
              <a:spcAft>
                <a:spcPts val="0"/>
              </a:spcAft>
              <a:buClr>
                <a:schemeClr val="dk1"/>
              </a:buClr>
              <a:buSzPts val="2000"/>
              <a:buNone/>
              <a:defRPr sz="2000">
                <a:solidFill>
                  <a:schemeClr val="dk1"/>
                </a:solidFill>
                <a:latin typeface="Public Sans Light"/>
                <a:ea typeface="Public Sans Light"/>
                <a:cs typeface="Public Sans Light"/>
                <a:sym typeface="Public Sans Light"/>
              </a:defRPr>
            </a:lvl1pPr>
            <a:lvl2pPr marL="914400" lvl="1" indent="-228600" algn="l">
              <a:lnSpc>
                <a:spcPct val="100000"/>
              </a:lnSpc>
              <a:spcBef>
                <a:spcPts val="1200"/>
              </a:spcBef>
              <a:spcAft>
                <a:spcPts val="0"/>
              </a:spcAft>
              <a:buClr>
                <a:schemeClr val="dk1"/>
              </a:buClr>
              <a:buSzPts val="1800"/>
              <a:buNone/>
              <a:defRPr sz="1800">
                <a:solidFill>
                  <a:schemeClr val="dk1"/>
                </a:solidFill>
                <a:latin typeface="Public Sans Light"/>
                <a:ea typeface="Public Sans Light"/>
                <a:cs typeface="Public Sans Light"/>
                <a:sym typeface="Public Sans Light"/>
              </a:defRPr>
            </a:lvl2pPr>
            <a:lvl3pPr marL="1371600" lvl="2" indent="-228600" algn="l">
              <a:lnSpc>
                <a:spcPct val="100000"/>
              </a:lnSpc>
              <a:spcBef>
                <a:spcPts val="600"/>
              </a:spcBef>
              <a:spcAft>
                <a:spcPts val="0"/>
              </a:spcAft>
              <a:buClr>
                <a:schemeClr val="lt2"/>
              </a:buClr>
              <a:buSzPts val="3600"/>
              <a:buNone/>
              <a:defRPr sz="3600">
                <a:solidFill>
                  <a:schemeClr val="lt2"/>
                </a:solidFill>
                <a:latin typeface="Public Sans Light"/>
                <a:ea typeface="Public Sans Light"/>
                <a:cs typeface="Public Sans Light"/>
                <a:sym typeface="Public Sans Light"/>
              </a:defRPr>
            </a:lvl3pPr>
            <a:lvl4pPr marL="1828800" lvl="3" indent="-457200" algn="l">
              <a:lnSpc>
                <a:spcPct val="100000"/>
              </a:lnSpc>
              <a:spcBef>
                <a:spcPts val="600"/>
              </a:spcBef>
              <a:spcAft>
                <a:spcPts val="0"/>
              </a:spcAft>
              <a:buClr>
                <a:schemeClr val="lt2"/>
              </a:buClr>
              <a:buSzPts val="3600"/>
              <a:buChar char="•"/>
              <a:defRPr sz="3600">
                <a:solidFill>
                  <a:schemeClr val="lt2"/>
                </a:solidFill>
                <a:latin typeface="Public Sans Light"/>
                <a:ea typeface="Public Sans Light"/>
                <a:cs typeface="Public Sans Light"/>
                <a:sym typeface="Public Sans Light"/>
              </a:defRPr>
            </a:lvl4pPr>
            <a:lvl5pPr marL="2286000" lvl="4" indent="-457200" algn="l">
              <a:lnSpc>
                <a:spcPct val="100000"/>
              </a:lnSpc>
              <a:spcBef>
                <a:spcPts val="600"/>
              </a:spcBef>
              <a:spcAft>
                <a:spcPts val="0"/>
              </a:spcAft>
              <a:buClr>
                <a:schemeClr val="lt2"/>
              </a:buClr>
              <a:buSzPts val="3600"/>
              <a:buChar char="–"/>
              <a:defRPr sz="3600">
                <a:solidFill>
                  <a:schemeClr val="lt2"/>
                </a:solidFill>
                <a:latin typeface="Public Sans Light"/>
                <a:ea typeface="Public Sans Light"/>
                <a:cs typeface="Public Sans Light"/>
                <a:sym typeface="Public Sans Light"/>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5" name="Google Shape;35;p23"/>
          <p:cNvSpPr>
            <a:spLocks noGrp="1"/>
          </p:cNvSpPr>
          <p:nvPr>
            <p:ph type="pic" idx="2"/>
          </p:nvPr>
        </p:nvSpPr>
        <p:spPr>
          <a:xfrm>
            <a:off x="0" y="0"/>
            <a:ext cx="5040000" cy="6858000"/>
          </a:xfrm>
          <a:prstGeom prst="rect">
            <a:avLst/>
          </a:prstGeom>
          <a:noFill/>
          <a:ln>
            <a:noFill/>
          </a:ln>
        </p:spPr>
      </p:sp>
      <p:sp>
        <p:nvSpPr>
          <p:cNvPr id="36" name="Google Shape;36;p23"/>
          <p:cNvSpPr txBox="1">
            <a:spLocks noGrp="1"/>
          </p:cNvSpPr>
          <p:nvPr>
            <p:ph type="body" idx="3"/>
          </p:nvPr>
        </p:nvSpPr>
        <p:spPr>
          <a:xfrm>
            <a:off x="5400000" y="5976000"/>
            <a:ext cx="6407999" cy="360000"/>
          </a:xfrm>
          <a:prstGeom prst="rect">
            <a:avLst/>
          </a:prstGeom>
          <a:noFill/>
          <a:ln>
            <a:noFill/>
          </a:ln>
        </p:spPr>
        <p:txBody>
          <a:bodyPr spcFirstLastPara="1" wrap="square" lIns="0" tIns="0" rIns="0" bIns="0" anchor="b" anchorCtr="0">
            <a:noAutofit/>
          </a:bodyPr>
          <a:lstStyle>
            <a:lvl1pPr marL="457200" lvl="0" indent="-228600" algn="l">
              <a:lnSpc>
                <a:spcPct val="100000"/>
              </a:lnSpc>
              <a:spcBef>
                <a:spcPts val="0"/>
              </a:spcBef>
              <a:spcAft>
                <a:spcPts val="0"/>
              </a:spcAft>
              <a:buClr>
                <a:schemeClr val="dk1"/>
              </a:buClr>
              <a:buSzPts val="1400"/>
              <a:buNone/>
              <a:defRPr sz="1400">
                <a:latin typeface="Public Sans Light"/>
                <a:ea typeface="Public Sans Light"/>
                <a:cs typeface="Public Sans Light"/>
                <a:sym typeface="Public Sans Light"/>
              </a:defRPr>
            </a:lvl1pPr>
            <a:lvl2pPr marL="914400" lvl="1" indent="-228600" algn="l">
              <a:lnSpc>
                <a:spcPct val="100000"/>
              </a:lnSpc>
              <a:spcBef>
                <a:spcPts val="1200"/>
              </a:spcBef>
              <a:spcAft>
                <a:spcPts val="0"/>
              </a:spcAft>
              <a:buClr>
                <a:schemeClr val="dk1"/>
              </a:buClr>
              <a:buSzPts val="1800"/>
              <a:buNone/>
              <a:defRPr/>
            </a:lvl2pPr>
            <a:lvl3pPr marL="1371600" lvl="2" indent="-228600" algn="l">
              <a:lnSpc>
                <a:spcPct val="100000"/>
              </a:lnSpc>
              <a:spcBef>
                <a:spcPts val="600"/>
              </a:spcBef>
              <a:spcAft>
                <a:spcPts val="0"/>
              </a:spcAft>
              <a:buClr>
                <a:schemeClr val="dk1"/>
              </a:buClr>
              <a:buSzPts val="1800"/>
              <a:buNone/>
              <a:defRPr/>
            </a:lvl3pPr>
            <a:lvl4pPr marL="1828800" lvl="3" indent="-342900" algn="l">
              <a:lnSpc>
                <a:spcPct val="100000"/>
              </a:lnSpc>
              <a:spcBef>
                <a:spcPts val="600"/>
              </a:spcBef>
              <a:spcAft>
                <a:spcPts val="0"/>
              </a:spcAft>
              <a:buClr>
                <a:schemeClr val="dk1"/>
              </a:buClr>
              <a:buSzPts val="1800"/>
              <a:buChar char="•"/>
              <a:defRPr/>
            </a:lvl4pPr>
            <a:lvl5pPr marL="2286000" lvl="4" indent="-342900" algn="l">
              <a:lnSpc>
                <a:spcPct val="100000"/>
              </a:lnSpc>
              <a:spcBef>
                <a:spcPts val="600"/>
              </a:spcBef>
              <a:spcAft>
                <a:spcPts val="0"/>
              </a:spcAft>
              <a:buClr>
                <a:schemeClr val="dk1"/>
              </a:buClr>
              <a:buSzPts val="1800"/>
              <a:buChar char="–"/>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7" name="Google Shape;37;p23"/>
          <p:cNvSpPr txBox="1">
            <a:spLocks noGrp="1"/>
          </p:cNvSpPr>
          <p:nvPr>
            <p:ph type="sldNum" idx="12"/>
          </p:nvPr>
        </p:nvSpPr>
        <p:spPr>
          <a:xfrm>
            <a:off x="11124000" y="6516000"/>
            <a:ext cx="720000" cy="180000"/>
          </a:xfrm>
          <a:prstGeom prst="rect">
            <a:avLst/>
          </a:prstGeom>
          <a:noFill/>
          <a:ln>
            <a:noFill/>
          </a:ln>
        </p:spPr>
        <p:txBody>
          <a:bodyPr spcFirstLastPara="1" wrap="square" lIns="0" tIns="0" rIns="0" bIns="0" anchor="t"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9pPr>
          </a:lstStyle>
          <a:p>
            <a:pPr marL="0" lvl="0" indent="0" algn="r" rtl="0">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Two charts with supporting text">
  <p:cSld name="Two charts with supporting text">
    <p:spTree>
      <p:nvGrpSpPr>
        <p:cNvPr id="1" name="Shape 150"/>
        <p:cNvGrpSpPr/>
        <p:nvPr/>
      </p:nvGrpSpPr>
      <p:grpSpPr>
        <a:xfrm>
          <a:off x="0" y="0"/>
          <a:ext cx="0" cy="0"/>
          <a:chOff x="0" y="0"/>
          <a:chExt cx="0" cy="0"/>
        </a:xfrm>
      </p:grpSpPr>
      <p:cxnSp>
        <p:nvCxnSpPr>
          <p:cNvPr id="151" name="Google Shape;151;p43"/>
          <p:cNvCxnSpPr/>
          <p:nvPr/>
        </p:nvCxnSpPr>
        <p:spPr>
          <a:xfrm>
            <a:off x="360000" y="360000"/>
            <a:ext cx="0" cy="5976000"/>
          </a:xfrm>
          <a:prstGeom prst="straightConnector1">
            <a:avLst/>
          </a:prstGeom>
          <a:noFill/>
          <a:ln w="9525" cap="flat" cmpd="sng">
            <a:solidFill>
              <a:schemeClr val="dk1"/>
            </a:solidFill>
            <a:prstDash val="solid"/>
            <a:miter lim="800000"/>
            <a:headEnd type="none" w="sm" len="sm"/>
            <a:tailEnd type="none" w="sm" len="sm"/>
          </a:ln>
        </p:spPr>
      </p:cxnSp>
      <p:sp>
        <p:nvSpPr>
          <p:cNvPr id="152" name="Google Shape;152;p43"/>
          <p:cNvSpPr txBox="1">
            <a:spLocks noGrp="1"/>
          </p:cNvSpPr>
          <p:nvPr>
            <p:ph type="title"/>
          </p:nvPr>
        </p:nvSpPr>
        <p:spPr>
          <a:xfrm>
            <a:off x="540000" y="360000"/>
            <a:ext cx="10080000" cy="1008000"/>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3" name="Google Shape;153;p43"/>
          <p:cNvSpPr>
            <a:spLocks noGrp="1"/>
          </p:cNvSpPr>
          <p:nvPr>
            <p:ph type="chart" idx="2"/>
          </p:nvPr>
        </p:nvSpPr>
        <p:spPr>
          <a:xfrm>
            <a:off x="539750" y="1547999"/>
            <a:ext cx="7560000" cy="388800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dk1"/>
              </a:buClr>
              <a:buSzPts val="2000"/>
              <a:buFont typeface="Arial"/>
              <a:buNone/>
              <a:defRPr sz="2000" b="0" i="0" u="none" strike="noStrike" cap="none">
                <a:solidFill>
                  <a:schemeClr val="dk1"/>
                </a:solidFill>
                <a:latin typeface="Public Sans Light"/>
                <a:ea typeface="Public Sans Light"/>
                <a:cs typeface="Public Sans Light"/>
                <a:sym typeface="Public Sans Light"/>
              </a:defRPr>
            </a:lvl1pPr>
            <a:lvl2pPr marR="0" lvl="1" algn="l" rtl="0">
              <a:lnSpc>
                <a:spcPct val="100000"/>
              </a:lnSpc>
              <a:spcBef>
                <a:spcPts val="1200"/>
              </a:spcBef>
              <a:spcAft>
                <a:spcPts val="0"/>
              </a:spcAft>
              <a:buClr>
                <a:schemeClr val="dk1"/>
              </a:buClr>
              <a:buSzPts val="1800"/>
              <a:buFont typeface="Arial"/>
              <a:buNone/>
              <a:defRPr sz="1800" b="0" i="0" u="none" strike="noStrike" cap="none">
                <a:solidFill>
                  <a:schemeClr val="dk1"/>
                </a:solidFill>
                <a:latin typeface="Public Sans Light"/>
                <a:ea typeface="Public Sans Light"/>
                <a:cs typeface="Public Sans Light"/>
                <a:sym typeface="Public Sans Light"/>
              </a:defRPr>
            </a:lvl2pPr>
            <a:lvl3pPr marR="0" lvl="2" algn="l" rtl="0">
              <a:lnSpc>
                <a:spcPct val="100000"/>
              </a:lnSpc>
              <a:spcBef>
                <a:spcPts val="600"/>
              </a:spcBef>
              <a:spcAft>
                <a:spcPts val="0"/>
              </a:spcAft>
              <a:buClr>
                <a:schemeClr val="dk1"/>
              </a:buClr>
              <a:buSzPts val="1800"/>
              <a:buFont typeface="Arial"/>
              <a:buNone/>
              <a:defRPr sz="1800" b="0" i="0" u="none" strike="noStrike" cap="none">
                <a:solidFill>
                  <a:schemeClr val="dk1"/>
                </a:solidFill>
                <a:latin typeface="Public Sans Light"/>
                <a:ea typeface="Public Sans Light"/>
                <a:cs typeface="Public Sans Light"/>
                <a:sym typeface="Public Sans Light"/>
              </a:defRPr>
            </a:lvl3pPr>
            <a:lvl4pPr marR="0" lvl="3" algn="l" rtl="0">
              <a:lnSpc>
                <a:spcPct val="100000"/>
              </a:lnSpc>
              <a:spcBef>
                <a:spcPts val="600"/>
              </a:spcBef>
              <a:spcAft>
                <a:spcPts val="0"/>
              </a:spcAft>
              <a:buClr>
                <a:schemeClr val="dk1"/>
              </a:buClr>
              <a:buSzPts val="1800"/>
              <a:buFont typeface="Arial"/>
              <a:buChar char="•"/>
              <a:defRPr sz="1800" b="0" i="0" u="none" strike="noStrike" cap="none">
                <a:solidFill>
                  <a:schemeClr val="dk1"/>
                </a:solidFill>
                <a:latin typeface="Public Sans Light"/>
                <a:ea typeface="Public Sans Light"/>
                <a:cs typeface="Public Sans Light"/>
                <a:sym typeface="Public Sans Light"/>
              </a:defRPr>
            </a:lvl4pPr>
            <a:lvl5pPr marR="0" lvl="4" algn="l" rtl="0">
              <a:lnSpc>
                <a:spcPct val="100000"/>
              </a:lnSpc>
              <a:spcBef>
                <a:spcPts val="600"/>
              </a:spcBef>
              <a:spcAft>
                <a:spcPts val="0"/>
              </a:spcAft>
              <a:buClr>
                <a:schemeClr val="dk1"/>
              </a:buClr>
              <a:buSzPts val="1800"/>
              <a:buFont typeface="Times New Roman"/>
              <a:buChar char="–"/>
              <a:defRPr sz="1800" b="0" i="0" u="none" strike="noStrike" cap="none">
                <a:solidFill>
                  <a:schemeClr val="dk1"/>
                </a:solidFill>
                <a:latin typeface="Public Sans Light"/>
                <a:ea typeface="Public Sans Light"/>
                <a:cs typeface="Public Sans Light"/>
                <a:sym typeface="Public Sans Light"/>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Public Sans Light"/>
                <a:ea typeface="Public Sans Light"/>
                <a:cs typeface="Public Sans Light"/>
                <a:sym typeface="Public Sans Light"/>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Public Sans Light"/>
                <a:ea typeface="Public Sans Light"/>
                <a:cs typeface="Public Sans Light"/>
                <a:sym typeface="Public Sans Light"/>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Public Sans Light"/>
                <a:ea typeface="Public Sans Light"/>
                <a:cs typeface="Public Sans Light"/>
                <a:sym typeface="Public Sans Light"/>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Public Sans Light"/>
                <a:ea typeface="Public Sans Light"/>
                <a:cs typeface="Public Sans Light"/>
                <a:sym typeface="Public Sans Light"/>
              </a:defRPr>
            </a:lvl9pPr>
          </a:lstStyle>
          <a:p>
            <a:endParaRPr/>
          </a:p>
        </p:txBody>
      </p:sp>
      <p:sp>
        <p:nvSpPr>
          <p:cNvPr id="154" name="Google Shape;154;p43"/>
          <p:cNvSpPr txBox="1">
            <a:spLocks noGrp="1"/>
          </p:cNvSpPr>
          <p:nvPr>
            <p:ph type="body" idx="1"/>
          </p:nvPr>
        </p:nvSpPr>
        <p:spPr>
          <a:xfrm>
            <a:off x="539750" y="5544000"/>
            <a:ext cx="7560000" cy="792000"/>
          </a:xfrm>
          <a:prstGeom prst="rect">
            <a:avLst/>
          </a:prstGeom>
          <a:noFill/>
          <a:ln>
            <a:noFill/>
          </a:ln>
        </p:spPr>
        <p:txBody>
          <a:bodyPr spcFirstLastPara="1" wrap="square" lIns="0" tIns="0" rIns="0" bIns="0" anchor="t" anchorCtr="0">
            <a:noAutofit/>
          </a:bodyPr>
          <a:lstStyle>
            <a:lvl1pPr marL="457200" lvl="0" indent="-228600" algn="l">
              <a:lnSpc>
                <a:spcPct val="100000"/>
              </a:lnSpc>
              <a:spcBef>
                <a:spcPts val="0"/>
              </a:spcBef>
              <a:spcAft>
                <a:spcPts val="0"/>
              </a:spcAft>
              <a:buClr>
                <a:schemeClr val="dk1"/>
              </a:buClr>
              <a:buSzPts val="1800"/>
              <a:buNone/>
              <a:defRPr sz="1800" b="0">
                <a:latin typeface="Public Sans SemiBold"/>
                <a:ea typeface="Public Sans SemiBold"/>
                <a:cs typeface="Public Sans SemiBold"/>
                <a:sym typeface="Public Sans SemiBold"/>
              </a:defRPr>
            </a:lvl1pPr>
            <a:lvl2pPr marL="914400" lvl="1" indent="-228600" algn="l">
              <a:lnSpc>
                <a:spcPct val="100000"/>
              </a:lnSpc>
              <a:spcBef>
                <a:spcPts val="0"/>
              </a:spcBef>
              <a:spcAft>
                <a:spcPts val="0"/>
              </a:spcAft>
              <a:buClr>
                <a:schemeClr val="dk1"/>
              </a:buClr>
              <a:buSzPts val="1800"/>
              <a:buNone/>
              <a:defRPr sz="1800" b="0">
                <a:latin typeface="Public Sans Light"/>
                <a:ea typeface="Public Sans Light"/>
                <a:cs typeface="Public Sans Light"/>
                <a:sym typeface="Public Sans Light"/>
              </a:defRPr>
            </a:lvl2pPr>
            <a:lvl3pPr marL="1371600" lvl="2" indent="-228600" algn="l">
              <a:lnSpc>
                <a:spcPct val="100000"/>
              </a:lnSpc>
              <a:spcBef>
                <a:spcPts val="0"/>
              </a:spcBef>
              <a:spcAft>
                <a:spcPts val="0"/>
              </a:spcAft>
              <a:buClr>
                <a:schemeClr val="dk1"/>
              </a:buClr>
              <a:buSzPts val="1200"/>
              <a:buNone/>
              <a:defRPr sz="1200"/>
            </a:lvl3pPr>
            <a:lvl4pPr marL="1828800" lvl="3" indent="-304800" algn="l">
              <a:lnSpc>
                <a:spcPct val="100000"/>
              </a:lnSpc>
              <a:spcBef>
                <a:spcPts val="600"/>
              </a:spcBef>
              <a:spcAft>
                <a:spcPts val="0"/>
              </a:spcAft>
              <a:buClr>
                <a:schemeClr val="dk1"/>
              </a:buClr>
              <a:buSzPts val="1200"/>
              <a:buChar char="•"/>
              <a:defRPr sz="1200"/>
            </a:lvl4pPr>
            <a:lvl5pPr marL="2286000" lvl="4" indent="-304800" algn="l">
              <a:lnSpc>
                <a:spcPct val="100000"/>
              </a:lnSpc>
              <a:spcBef>
                <a:spcPts val="600"/>
              </a:spcBef>
              <a:spcAft>
                <a:spcPts val="0"/>
              </a:spcAft>
              <a:buClr>
                <a:schemeClr val="dk1"/>
              </a:buClr>
              <a:buSzPts val="1200"/>
              <a:buChar char="–"/>
              <a:defRPr sz="1200"/>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cxnSp>
        <p:nvCxnSpPr>
          <p:cNvPr id="155" name="Google Shape;155;p43"/>
          <p:cNvCxnSpPr/>
          <p:nvPr/>
        </p:nvCxnSpPr>
        <p:spPr>
          <a:xfrm>
            <a:off x="8928000" y="3276000"/>
            <a:ext cx="0" cy="3060000"/>
          </a:xfrm>
          <a:prstGeom prst="straightConnector1">
            <a:avLst/>
          </a:prstGeom>
          <a:noFill/>
          <a:ln w="9525" cap="flat" cmpd="sng">
            <a:solidFill>
              <a:schemeClr val="dk1"/>
            </a:solidFill>
            <a:prstDash val="solid"/>
            <a:miter lim="800000"/>
            <a:headEnd type="none" w="sm" len="sm"/>
            <a:tailEnd type="none" w="sm" len="sm"/>
          </a:ln>
        </p:spPr>
      </p:cxnSp>
      <p:sp>
        <p:nvSpPr>
          <p:cNvPr id="156" name="Google Shape;156;p43"/>
          <p:cNvSpPr>
            <a:spLocks noGrp="1"/>
          </p:cNvSpPr>
          <p:nvPr>
            <p:ph type="chart" idx="3"/>
          </p:nvPr>
        </p:nvSpPr>
        <p:spPr>
          <a:xfrm>
            <a:off x="9108000" y="3276000"/>
            <a:ext cx="2736000" cy="2159999"/>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chemeClr val="dk1"/>
              </a:buClr>
              <a:buSzPts val="2000"/>
              <a:buFont typeface="Arial"/>
              <a:buNone/>
              <a:defRPr sz="2000" b="0" i="0" u="none" strike="noStrike" cap="none">
                <a:solidFill>
                  <a:schemeClr val="dk1"/>
                </a:solidFill>
                <a:latin typeface="Public Sans Light"/>
                <a:ea typeface="Public Sans Light"/>
                <a:cs typeface="Public Sans Light"/>
                <a:sym typeface="Public Sans Light"/>
              </a:defRPr>
            </a:lvl1pPr>
            <a:lvl2pPr marR="0" lvl="1" algn="l" rtl="0">
              <a:lnSpc>
                <a:spcPct val="100000"/>
              </a:lnSpc>
              <a:spcBef>
                <a:spcPts val="1200"/>
              </a:spcBef>
              <a:spcAft>
                <a:spcPts val="0"/>
              </a:spcAft>
              <a:buClr>
                <a:schemeClr val="dk1"/>
              </a:buClr>
              <a:buSzPts val="1800"/>
              <a:buFont typeface="Arial"/>
              <a:buNone/>
              <a:defRPr sz="1800" b="0" i="0" u="none" strike="noStrike" cap="none">
                <a:solidFill>
                  <a:schemeClr val="dk1"/>
                </a:solidFill>
                <a:latin typeface="Public Sans Light"/>
                <a:ea typeface="Public Sans Light"/>
                <a:cs typeface="Public Sans Light"/>
                <a:sym typeface="Public Sans Light"/>
              </a:defRPr>
            </a:lvl2pPr>
            <a:lvl3pPr marR="0" lvl="2" algn="l" rtl="0">
              <a:lnSpc>
                <a:spcPct val="100000"/>
              </a:lnSpc>
              <a:spcBef>
                <a:spcPts val="600"/>
              </a:spcBef>
              <a:spcAft>
                <a:spcPts val="0"/>
              </a:spcAft>
              <a:buClr>
                <a:schemeClr val="dk1"/>
              </a:buClr>
              <a:buSzPts val="1800"/>
              <a:buFont typeface="Arial"/>
              <a:buNone/>
              <a:defRPr sz="1800" b="0" i="0" u="none" strike="noStrike" cap="none">
                <a:solidFill>
                  <a:schemeClr val="dk1"/>
                </a:solidFill>
                <a:latin typeface="Public Sans Light"/>
                <a:ea typeface="Public Sans Light"/>
                <a:cs typeface="Public Sans Light"/>
                <a:sym typeface="Public Sans Light"/>
              </a:defRPr>
            </a:lvl3pPr>
            <a:lvl4pPr marR="0" lvl="3" algn="l" rtl="0">
              <a:lnSpc>
                <a:spcPct val="100000"/>
              </a:lnSpc>
              <a:spcBef>
                <a:spcPts val="600"/>
              </a:spcBef>
              <a:spcAft>
                <a:spcPts val="0"/>
              </a:spcAft>
              <a:buClr>
                <a:schemeClr val="dk1"/>
              </a:buClr>
              <a:buSzPts val="1800"/>
              <a:buFont typeface="Arial"/>
              <a:buChar char="•"/>
              <a:defRPr sz="1800" b="0" i="0" u="none" strike="noStrike" cap="none">
                <a:solidFill>
                  <a:schemeClr val="dk1"/>
                </a:solidFill>
                <a:latin typeface="Public Sans Light"/>
                <a:ea typeface="Public Sans Light"/>
                <a:cs typeface="Public Sans Light"/>
                <a:sym typeface="Public Sans Light"/>
              </a:defRPr>
            </a:lvl4pPr>
            <a:lvl5pPr marR="0" lvl="4" algn="l" rtl="0">
              <a:lnSpc>
                <a:spcPct val="100000"/>
              </a:lnSpc>
              <a:spcBef>
                <a:spcPts val="600"/>
              </a:spcBef>
              <a:spcAft>
                <a:spcPts val="0"/>
              </a:spcAft>
              <a:buClr>
                <a:schemeClr val="dk1"/>
              </a:buClr>
              <a:buSzPts val="1800"/>
              <a:buFont typeface="Times New Roman"/>
              <a:buChar char="–"/>
              <a:defRPr sz="1800" b="0" i="0" u="none" strike="noStrike" cap="none">
                <a:solidFill>
                  <a:schemeClr val="dk1"/>
                </a:solidFill>
                <a:latin typeface="Public Sans Light"/>
                <a:ea typeface="Public Sans Light"/>
                <a:cs typeface="Public Sans Light"/>
                <a:sym typeface="Public Sans Light"/>
              </a:defRPr>
            </a:lvl5pPr>
            <a:lvl6pPr marR="0" lvl="5"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Public Sans Light"/>
                <a:ea typeface="Public Sans Light"/>
                <a:cs typeface="Public Sans Light"/>
                <a:sym typeface="Public Sans Light"/>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Public Sans Light"/>
                <a:ea typeface="Public Sans Light"/>
                <a:cs typeface="Public Sans Light"/>
                <a:sym typeface="Public Sans Light"/>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Public Sans Light"/>
                <a:ea typeface="Public Sans Light"/>
                <a:cs typeface="Public Sans Light"/>
                <a:sym typeface="Public Sans Light"/>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Public Sans Light"/>
                <a:ea typeface="Public Sans Light"/>
                <a:cs typeface="Public Sans Light"/>
                <a:sym typeface="Public Sans Light"/>
              </a:defRPr>
            </a:lvl9pPr>
          </a:lstStyle>
          <a:p>
            <a:endParaRPr/>
          </a:p>
        </p:txBody>
      </p:sp>
      <p:sp>
        <p:nvSpPr>
          <p:cNvPr id="157" name="Google Shape;157;p43"/>
          <p:cNvSpPr txBox="1">
            <a:spLocks noGrp="1"/>
          </p:cNvSpPr>
          <p:nvPr>
            <p:ph type="body" idx="4"/>
          </p:nvPr>
        </p:nvSpPr>
        <p:spPr>
          <a:xfrm>
            <a:off x="9108000" y="5544000"/>
            <a:ext cx="2735999" cy="792000"/>
          </a:xfrm>
          <a:prstGeom prst="rect">
            <a:avLst/>
          </a:prstGeom>
          <a:noFill/>
          <a:ln>
            <a:noFill/>
          </a:ln>
        </p:spPr>
        <p:txBody>
          <a:bodyPr spcFirstLastPara="1" wrap="square" lIns="0" tIns="0" rIns="0" bIns="0" anchor="t" anchorCtr="0">
            <a:noAutofit/>
          </a:bodyPr>
          <a:lstStyle>
            <a:lvl1pPr marL="457200" lvl="0" indent="-228600" algn="l">
              <a:lnSpc>
                <a:spcPct val="100000"/>
              </a:lnSpc>
              <a:spcBef>
                <a:spcPts val="0"/>
              </a:spcBef>
              <a:spcAft>
                <a:spcPts val="0"/>
              </a:spcAft>
              <a:buClr>
                <a:schemeClr val="dk1"/>
              </a:buClr>
              <a:buSzPts val="1800"/>
              <a:buNone/>
              <a:defRPr sz="1800" b="0">
                <a:solidFill>
                  <a:schemeClr val="dk1"/>
                </a:solidFill>
                <a:latin typeface="Public Sans SemiBold"/>
                <a:ea typeface="Public Sans SemiBold"/>
                <a:cs typeface="Public Sans SemiBold"/>
                <a:sym typeface="Public Sans SemiBold"/>
              </a:defRPr>
            </a:lvl1pPr>
            <a:lvl2pPr marL="914400" lvl="1" indent="-228600" algn="l">
              <a:lnSpc>
                <a:spcPct val="100000"/>
              </a:lnSpc>
              <a:spcBef>
                <a:spcPts val="0"/>
              </a:spcBef>
              <a:spcAft>
                <a:spcPts val="0"/>
              </a:spcAft>
              <a:buClr>
                <a:schemeClr val="dk1"/>
              </a:buClr>
              <a:buSzPts val="1800"/>
              <a:buNone/>
              <a:defRPr sz="1800" b="0">
                <a:latin typeface="Public Sans Light"/>
                <a:ea typeface="Public Sans Light"/>
                <a:cs typeface="Public Sans Light"/>
                <a:sym typeface="Public Sans Light"/>
              </a:defRPr>
            </a:lvl2pPr>
            <a:lvl3pPr marL="1371600" lvl="2" indent="-228600" algn="l">
              <a:lnSpc>
                <a:spcPct val="100000"/>
              </a:lnSpc>
              <a:spcBef>
                <a:spcPts val="0"/>
              </a:spcBef>
              <a:spcAft>
                <a:spcPts val="0"/>
              </a:spcAft>
              <a:buClr>
                <a:schemeClr val="dk1"/>
              </a:buClr>
              <a:buSzPts val="1200"/>
              <a:buNone/>
              <a:defRPr sz="1200"/>
            </a:lvl3pPr>
            <a:lvl4pPr marL="1828800" lvl="3" indent="-304800" algn="l">
              <a:lnSpc>
                <a:spcPct val="100000"/>
              </a:lnSpc>
              <a:spcBef>
                <a:spcPts val="600"/>
              </a:spcBef>
              <a:spcAft>
                <a:spcPts val="0"/>
              </a:spcAft>
              <a:buClr>
                <a:schemeClr val="dk1"/>
              </a:buClr>
              <a:buSzPts val="1200"/>
              <a:buChar char="•"/>
              <a:defRPr sz="1200"/>
            </a:lvl4pPr>
            <a:lvl5pPr marL="2286000" lvl="4" indent="-304800" algn="l">
              <a:lnSpc>
                <a:spcPct val="100000"/>
              </a:lnSpc>
              <a:spcBef>
                <a:spcPts val="600"/>
              </a:spcBef>
              <a:spcAft>
                <a:spcPts val="0"/>
              </a:spcAft>
              <a:buClr>
                <a:schemeClr val="dk1"/>
              </a:buClr>
              <a:buSzPts val="1200"/>
              <a:buChar char="–"/>
              <a:defRPr sz="1200"/>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58" name="Google Shape;158;p43"/>
          <p:cNvSpPr txBox="1">
            <a:spLocks noGrp="1"/>
          </p:cNvSpPr>
          <p:nvPr>
            <p:ph type="sldNum" idx="12"/>
          </p:nvPr>
        </p:nvSpPr>
        <p:spPr>
          <a:xfrm>
            <a:off x="11124000" y="6516000"/>
            <a:ext cx="720000" cy="180000"/>
          </a:xfrm>
          <a:prstGeom prst="rect">
            <a:avLst/>
          </a:prstGeom>
          <a:noFill/>
          <a:ln>
            <a:noFill/>
          </a:ln>
        </p:spPr>
        <p:txBody>
          <a:bodyPr spcFirstLastPara="1" wrap="square" lIns="0" tIns="0" rIns="0" bIns="0" anchor="t"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9pPr>
          </a:lstStyle>
          <a:p>
            <a:pPr marL="0" lvl="0" indent="0" algn="r" rtl="0">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Two multi-content comparison">
  <p:cSld name="Two multi-content comparison">
    <p:spTree>
      <p:nvGrpSpPr>
        <p:cNvPr id="1" name="Shape 159"/>
        <p:cNvGrpSpPr/>
        <p:nvPr/>
      </p:nvGrpSpPr>
      <p:grpSpPr>
        <a:xfrm>
          <a:off x="0" y="0"/>
          <a:ext cx="0" cy="0"/>
          <a:chOff x="0" y="0"/>
          <a:chExt cx="0" cy="0"/>
        </a:xfrm>
      </p:grpSpPr>
      <p:sp>
        <p:nvSpPr>
          <p:cNvPr id="160" name="Google Shape;160;p44"/>
          <p:cNvSpPr txBox="1">
            <a:spLocks noGrp="1"/>
          </p:cNvSpPr>
          <p:nvPr>
            <p:ph type="title"/>
          </p:nvPr>
        </p:nvSpPr>
        <p:spPr>
          <a:xfrm>
            <a:off x="360000" y="360000"/>
            <a:ext cx="10080000" cy="1008000"/>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cxnSp>
        <p:nvCxnSpPr>
          <p:cNvPr id="161" name="Google Shape;161;p44"/>
          <p:cNvCxnSpPr/>
          <p:nvPr/>
        </p:nvCxnSpPr>
        <p:spPr>
          <a:xfrm>
            <a:off x="360000" y="1548000"/>
            <a:ext cx="11484000" cy="0"/>
          </a:xfrm>
          <a:prstGeom prst="straightConnector1">
            <a:avLst/>
          </a:prstGeom>
          <a:noFill/>
          <a:ln w="9525" cap="flat" cmpd="sng">
            <a:solidFill>
              <a:schemeClr val="dk1"/>
            </a:solidFill>
            <a:prstDash val="solid"/>
            <a:miter lim="800000"/>
            <a:headEnd type="none" w="sm" len="sm"/>
            <a:tailEnd type="none" w="sm" len="sm"/>
          </a:ln>
        </p:spPr>
      </p:cxnSp>
      <p:sp>
        <p:nvSpPr>
          <p:cNvPr id="162" name="Google Shape;162;p44"/>
          <p:cNvSpPr txBox="1">
            <a:spLocks noGrp="1"/>
          </p:cNvSpPr>
          <p:nvPr>
            <p:ph type="body" idx="1"/>
          </p:nvPr>
        </p:nvSpPr>
        <p:spPr>
          <a:xfrm>
            <a:off x="359999" y="1800000"/>
            <a:ext cx="5400000" cy="4320000"/>
          </a:xfrm>
          <a:prstGeom prst="rect">
            <a:avLst/>
          </a:prstGeom>
          <a:noFill/>
          <a:ln>
            <a:noFill/>
          </a:ln>
        </p:spPr>
        <p:txBody>
          <a:bodyPr spcFirstLastPara="1" wrap="square" lIns="0" tIns="0" rIns="0" bIns="0" anchor="t" anchorCtr="0">
            <a:noAutofit/>
          </a:bodyPr>
          <a:lstStyle>
            <a:lvl1pPr marL="457200" lvl="0" indent="-228600" algn="l">
              <a:lnSpc>
                <a:spcPct val="100000"/>
              </a:lnSpc>
              <a:spcBef>
                <a:spcPts val="0"/>
              </a:spcBef>
              <a:spcAft>
                <a:spcPts val="0"/>
              </a:spcAft>
              <a:buClr>
                <a:schemeClr val="dk1"/>
              </a:buClr>
              <a:buSzPts val="2000"/>
              <a:buNone/>
              <a:defRPr sz="2000"/>
            </a:lvl1pPr>
            <a:lvl2pPr marL="914400" lvl="1" indent="-228600" algn="l">
              <a:lnSpc>
                <a:spcPct val="100000"/>
              </a:lnSpc>
              <a:spcBef>
                <a:spcPts val="1200"/>
              </a:spcBef>
              <a:spcAft>
                <a:spcPts val="0"/>
              </a:spcAft>
              <a:buClr>
                <a:schemeClr val="dk1"/>
              </a:buClr>
              <a:buSzPts val="1800"/>
              <a:buNone/>
              <a:defRPr sz="1800"/>
            </a:lvl2pPr>
            <a:lvl3pPr marL="1371600" lvl="2" indent="-228600" algn="l">
              <a:lnSpc>
                <a:spcPct val="100000"/>
              </a:lnSpc>
              <a:spcBef>
                <a:spcPts val="600"/>
              </a:spcBef>
              <a:spcAft>
                <a:spcPts val="0"/>
              </a:spcAft>
              <a:buClr>
                <a:schemeClr val="dk1"/>
              </a:buClr>
              <a:buSzPts val="1800"/>
              <a:buNone/>
              <a:defRPr sz="1800"/>
            </a:lvl3pPr>
            <a:lvl4pPr marL="1828800" lvl="3" indent="-342900" algn="l">
              <a:lnSpc>
                <a:spcPct val="100000"/>
              </a:lnSpc>
              <a:spcBef>
                <a:spcPts val="600"/>
              </a:spcBef>
              <a:spcAft>
                <a:spcPts val="0"/>
              </a:spcAft>
              <a:buClr>
                <a:schemeClr val="dk1"/>
              </a:buClr>
              <a:buSzPts val="1800"/>
              <a:buChar char="•"/>
              <a:defRPr sz="1800"/>
            </a:lvl4pPr>
            <a:lvl5pPr marL="2286000" lvl="4" indent="-342900" algn="l">
              <a:lnSpc>
                <a:spcPct val="100000"/>
              </a:lnSpc>
              <a:spcBef>
                <a:spcPts val="600"/>
              </a:spcBef>
              <a:spcAft>
                <a:spcPts val="0"/>
              </a:spcAft>
              <a:buClr>
                <a:schemeClr val="dk1"/>
              </a:buClr>
              <a:buSzPts val="1800"/>
              <a:buChar char="–"/>
              <a:defRPr sz="1800"/>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63" name="Google Shape;163;p44"/>
          <p:cNvSpPr txBox="1">
            <a:spLocks noGrp="1"/>
          </p:cNvSpPr>
          <p:nvPr>
            <p:ph type="body" idx="2"/>
          </p:nvPr>
        </p:nvSpPr>
        <p:spPr>
          <a:xfrm>
            <a:off x="6444000" y="1800000"/>
            <a:ext cx="5400000" cy="4320000"/>
          </a:xfrm>
          <a:prstGeom prst="rect">
            <a:avLst/>
          </a:prstGeom>
          <a:noFill/>
          <a:ln>
            <a:noFill/>
          </a:ln>
        </p:spPr>
        <p:txBody>
          <a:bodyPr spcFirstLastPara="1" wrap="square" lIns="0" tIns="0" rIns="0" bIns="0" anchor="t" anchorCtr="0">
            <a:noAutofit/>
          </a:bodyPr>
          <a:lstStyle>
            <a:lvl1pPr marL="457200" lvl="0" indent="-228600" algn="l">
              <a:lnSpc>
                <a:spcPct val="100000"/>
              </a:lnSpc>
              <a:spcBef>
                <a:spcPts val="0"/>
              </a:spcBef>
              <a:spcAft>
                <a:spcPts val="0"/>
              </a:spcAft>
              <a:buClr>
                <a:schemeClr val="dk1"/>
              </a:buClr>
              <a:buSzPts val="2000"/>
              <a:buNone/>
              <a:defRPr sz="2000"/>
            </a:lvl1pPr>
            <a:lvl2pPr marL="914400" lvl="1" indent="-228600" algn="l">
              <a:lnSpc>
                <a:spcPct val="100000"/>
              </a:lnSpc>
              <a:spcBef>
                <a:spcPts val="1200"/>
              </a:spcBef>
              <a:spcAft>
                <a:spcPts val="0"/>
              </a:spcAft>
              <a:buClr>
                <a:schemeClr val="dk1"/>
              </a:buClr>
              <a:buSzPts val="1800"/>
              <a:buNone/>
              <a:defRPr sz="1800"/>
            </a:lvl2pPr>
            <a:lvl3pPr marL="1371600" lvl="2" indent="-228600" algn="l">
              <a:lnSpc>
                <a:spcPct val="100000"/>
              </a:lnSpc>
              <a:spcBef>
                <a:spcPts val="600"/>
              </a:spcBef>
              <a:spcAft>
                <a:spcPts val="0"/>
              </a:spcAft>
              <a:buClr>
                <a:schemeClr val="dk1"/>
              </a:buClr>
              <a:buSzPts val="1800"/>
              <a:buNone/>
              <a:defRPr sz="1800"/>
            </a:lvl3pPr>
            <a:lvl4pPr marL="1828800" lvl="3" indent="-342900" algn="l">
              <a:lnSpc>
                <a:spcPct val="100000"/>
              </a:lnSpc>
              <a:spcBef>
                <a:spcPts val="600"/>
              </a:spcBef>
              <a:spcAft>
                <a:spcPts val="0"/>
              </a:spcAft>
              <a:buClr>
                <a:schemeClr val="dk1"/>
              </a:buClr>
              <a:buSzPts val="1800"/>
              <a:buChar char="•"/>
              <a:defRPr sz="1800"/>
            </a:lvl4pPr>
            <a:lvl5pPr marL="2286000" lvl="4" indent="-342900" algn="l">
              <a:lnSpc>
                <a:spcPct val="100000"/>
              </a:lnSpc>
              <a:spcBef>
                <a:spcPts val="600"/>
              </a:spcBef>
              <a:spcAft>
                <a:spcPts val="0"/>
              </a:spcAft>
              <a:buClr>
                <a:schemeClr val="dk1"/>
              </a:buClr>
              <a:buSzPts val="1800"/>
              <a:buChar char="–"/>
              <a:defRPr sz="1800"/>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cxnSp>
        <p:nvCxnSpPr>
          <p:cNvPr id="164" name="Google Shape;164;p44"/>
          <p:cNvCxnSpPr/>
          <p:nvPr/>
        </p:nvCxnSpPr>
        <p:spPr>
          <a:xfrm>
            <a:off x="360000" y="6228000"/>
            <a:ext cx="11484000" cy="0"/>
          </a:xfrm>
          <a:prstGeom prst="straightConnector1">
            <a:avLst/>
          </a:prstGeom>
          <a:noFill/>
          <a:ln w="9525" cap="flat" cmpd="sng">
            <a:solidFill>
              <a:schemeClr val="dk1"/>
            </a:solidFill>
            <a:prstDash val="solid"/>
            <a:miter lim="800000"/>
            <a:headEnd type="none" w="sm" len="sm"/>
            <a:tailEnd type="none" w="sm" len="sm"/>
          </a:ln>
        </p:spPr>
      </p:cxnSp>
      <p:sp>
        <p:nvSpPr>
          <p:cNvPr id="165" name="Google Shape;165;p44"/>
          <p:cNvSpPr txBox="1">
            <a:spLocks noGrp="1"/>
          </p:cNvSpPr>
          <p:nvPr>
            <p:ph type="sldNum" idx="12"/>
          </p:nvPr>
        </p:nvSpPr>
        <p:spPr>
          <a:xfrm>
            <a:off x="11124000" y="6516000"/>
            <a:ext cx="720000" cy="180000"/>
          </a:xfrm>
          <a:prstGeom prst="rect">
            <a:avLst/>
          </a:prstGeom>
          <a:noFill/>
          <a:ln>
            <a:noFill/>
          </a:ln>
        </p:spPr>
        <p:txBody>
          <a:bodyPr spcFirstLastPara="1" wrap="square" lIns="0" tIns="0" rIns="0" bIns="0" anchor="t"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9pPr>
          </a:lstStyle>
          <a:p>
            <a:pPr marL="0" lvl="0" indent="0" algn="r" rtl="0">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166"/>
        <p:cNvGrpSpPr/>
        <p:nvPr/>
      </p:nvGrpSpPr>
      <p:grpSpPr>
        <a:xfrm>
          <a:off x="0" y="0"/>
          <a:ext cx="0" cy="0"/>
          <a:chOff x="0" y="0"/>
          <a:chExt cx="0" cy="0"/>
        </a:xfrm>
      </p:grpSpPr>
      <p:sp>
        <p:nvSpPr>
          <p:cNvPr id="167" name="Google Shape;167;p45"/>
          <p:cNvSpPr txBox="1">
            <a:spLocks noGrp="1"/>
          </p:cNvSpPr>
          <p:nvPr>
            <p:ph type="title"/>
          </p:nvPr>
        </p:nvSpPr>
        <p:spPr>
          <a:xfrm>
            <a:off x="360000" y="360000"/>
            <a:ext cx="10080000" cy="1008000"/>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8" name="Google Shape;168;p45"/>
          <p:cNvSpPr txBox="1">
            <a:spLocks noGrp="1"/>
          </p:cNvSpPr>
          <p:nvPr>
            <p:ph type="sldNum" idx="12"/>
          </p:nvPr>
        </p:nvSpPr>
        <p:spPr>
          <a:xfrm>
            <a:off x="11124000" y="6516000"/>
            <a:ext cx="720000" cy="180000"/>
          </a:xfrm>
          <a:prstGeom prst="rect">
            <a:avLst/>
          </a:prstGeom>
          <a:noFill/>
          <a:ln>
            <a:noFill/>
          </a:ln>
        </p:spPr>
        <p:txBody>
          <a:bodyPr spcFirstLastPara="1" wrap="square" lIns="0" tIns="0" rIns="0" bIns="0" anchor="t"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9pPr>
          </a:lstStyle>
          <a:p>
            <a:pPr marL="0" lvl="0" indent="0" algn="r" rtl="0">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69"/>
        <p:cNvGrpSpPr/>
        <p:nvPr/>
      </p:nvGrpSpPr>
      <p:grpSpPr>
        <a:xfrm>
          <a:off x="0" y="0"/>
          <a:ext cx="0" cy="0"/>
          <a:chOff x="0" y="0"/>
          <a:chExt cx="0" cy="0"/>
        </a:xfrm>
      </p:grpSpPr>
      <p:sp>
        <p:nvSpPr>
          <p:cNvPr id="170" name="Google Shape;170;p46"/>
          <p:cNvSpPr txBox="1">
            <a:spLocks noGrp="1"/>
          </p:cNvSpPr>
          <p:nvPr>
            <p:ph type="sldNum" idx="12"/>
          </p:nvPr>
        </p:nvSpPr>
        <p:spPr>
          <a:xfrm>
            <a:off x="11124000" y="6516000"/>
            <a:ext cx="720000" cy="180000"/>
          </a:xfrm>
          <a:prstGeom prst="rect">
            <a:avLst/>
          </a:prstGeom>
          <a:noFill/>
          <a:ln>
            <a:noFill/>
          </a:ln>
        </p:spPr>
        <p:txBody>
          <a:bodyPr spcFirstLastPara="1" wrap="square" lIns="0" tIns="0" rIns="0" bIns="0" anchor="t"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9pPr>
          </a:lstStyle>
          <a:p>
            <a:pPr marL="0" lvl="0" indent="0" algn="r" rtl="0">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NSW Gov Logo">
  <p:cSld name="NSW Gov Logo">
    <p:spTree>
      <p:nvGrpSpPr>
        <p:cNvPr id="1" name="Shape 175"/>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One column multi-content">
  <p:cSld name="One column multi-content">
    <p:spTree>
      <p:nvGrpSpPr>
        <p:cNvPr id="1" name="Shape 38"/>
        <p:cNvGrpSpPr/>
        <p:nvPr/>
      </p:nvGrpSpPr>
      <p:grpSpPr>
        <a:xfrm>
          <a:off x="0" y="0"/>
          <a:ext cx="0" cy="0"/>
          <a:chOff x="0" y="0"/>
          <a:chExt cx="0" cy="0"/>
        </a:xfrm>
      </p:grpSpPr>
      <p:sp>
        <p:nvSpPr>
          <p:cNvPr id="39" name="Google Shape;39;p24"/>
          <p:cNvSpPr txBox="1">
            <a:spLocks noGrp="1"/>
          </p:cNvSpPr>
          <p:nvPr>
            <p:ph type="title"/>
          </p:nvPr>
        </p:nvSpPr>
        <p:spPr>
          <a:xfrm>
            <a:off x="360000" y="360000"/>
            <a:ext cx="10080000" cy="1008000"/>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dk1"/>
              </a:buClr>
              <a:buSzPts val="3600"/>
              <a:buFont typeface="Public Sans"/>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cxnSp>
        <p:nvCxnSpPr>
          <p:cNvPr id="40" name="Google Shape;40;p24"/>
          <p:cNvCxnSpPr/>
          <p:nvPr/>
        </p:nvCxnSpPr>
        <p:spPr>
          <a:xfrm>
            <a:off x="360000" y="1548000"/>
            <a:ext cx="11484000" cy="0"/>
          </a:xfrm>
          <a:prstGeom prst="straightConnector1">
            <a:avLst/>
          </a:prstGeom>
          <a:noFill/>
          <a:ln w="9525" cap="flat" cmpd="sng">
            <a:solidFill>
              <a:schemeClr val="dk1"/>
            </a:solidFill>
            <a:prstDash val="solid"/>
            <a:miter lim="800000"/>
            <a:headEnd type="none" w="sm" len="sm"/>
            <a:tailEnd type="none" w="sm" len="sm"/>
          </a:ln>
        </p:spPr>
      </p:cxnSp>
      <p:sp>
        <p:nvSpPr>
          <p:cNvPr id="41" name="Google Shape;41;p24"/>
          <p:cNvSpPr txBox="1">
            <a:spLocks noGrp="1"/>
          </p:cNvSpPr>
          <p:nvPr>
            <p:ph type="body" idx="1"/>
          </p:nvPr>
        </p:nvSpPr>
        <p:spPr>
          <a:xfrm>
            <a:off x="360000" y="1799999"/>
            <a:ext cx="11484000" cy="4320000"/>
          </a:xfrm>
          <a:prstGeom prst="rect">
            <a:avLst/>
          </a:prstGeom>
          <a:noFill/>
          <a:ln>
            <a:noFill/>
          </a:ln>
        </p:spPr>
        <p:txBody>
          <a:bodyPr spcFirstLastPara="1" wrap="square" lIns="0" tIns="0" rIns="0" bIns="0" anchor="t" anchorCtr="0">
            <a:noAutofit/>
          </a:bodyPr>
          <a:lstStyle>
            <a:lvl1pPr marL="457200" lvl="0" indent="-228600" algn="l">
              <a:lnSpc>
                <a:spcPct val="100000"/>
              </a:lnSpc>
              <a:spcBef>
                <a:spcPts val="0"/>
              </a:spcBef>
              <a:spcAft>
                <a:spcPts val="0"/>
              </a:spcAft>
              <a:buClr>
                <a:schemeClr val="dk1"/>
              </a:buClr>
              <a:buSzPts val="2000"/>
              <a:buNone/>
              <a:defRPr>
                <a:latin typeface="Public Sans Light"/>
                <a:ea typeface="Public Sans Light"/>
                <a:cs typeface="Public Sans Light"/>
                <a:sym typeface="Public Sans Light"/>
              </a:defRPr>
            </a:lvl1pPr>
            <a:lvl2pPr marL="914400" lvl="1" indent="-228600" algn="l">
              <a:lnSpc>
                <a:spcPct val="100000"/>
              </a:lnSpc>
              <a:spcBef>
                <a:spcPts val="1200"/>
              </a:spcBef>
              <a:spcAft>
                <a:spcPts val="0"/>
              </a:spcAft>
              <a:buClr>
                <a:schemeClr val="dk1"/>
              </a:buClr>
              <a:buSzPts val="1800"/>
              <a:buNone/>
              <a:defRPr/>
            </a:lvl2pPr>
            <a:lvl3pPr marL="1371600" lvl="2" indent="-228600" algn="l">
              <a:lnSpc>
                <a:spcPct val="100000"/>
              </a:lnSpc>
              <a:spcBef>
                <a:spcPts val="600"/>
              </a:spcBef>
              <a:spcAft>
                <a:spcPts val="0"/>
              </a:spcAft>
              <a:buClr>
                <a:schemeClr val="dk1"/>
              </a:buClr>
              <a:buSzPts val="1800"/>
              <a:buNone/>
              <a:defRPr/>
            </a:lvl3pPr>
            <a:lvl4pPr marL="1828800" lvl="3" indent="-342900" algn="l">
              <a:lnSpc>
                <a:spcPct val="100000"/>
              </a:lnSpc>
              <a:spcBef>
                <a:spcPts val="600"/>
              </a:spcBef>
              <a:spcAft>
                <a:spcPts val="0"/>
              </a:spcAft>
              <a:buClr>
                <a:schemeClr val="dk1"/>
              </a:buClr>
              <a:buSzPts val="1800"/>
              <a:buChar char="•"/>
              <a:defRPr/>
            </a:lvl4pPr>
            <a:lvl5pPr marL="2286000" lvl="4" indent="-342900" algn="l">
              <a:lnSpc>
                <a:spcPct val="100000"/>
              </a:lnSpc>
              <a:spcBef>
                <a:spcPts val="600"/>
              </a:spcBef>
              <a:spcAft>
                <a:spcPts val="0"/>
              </a:spcAft>
              <a:buClr>
                <a:schemeClr val="dk1"/>
              </a:buClr>
              <a:buSzPts val="1800"/>
              <a:buChar char="–"/>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cxnSp>
        <p:nvCxnSpPr>
          <p:cNvPr id="42" name="Google Shape;42;p24"/>
          <p:cNvCxnSpPr/>
          <p:nvPr/>
        </p:nvCxnSpPr>
        <p:spPr>
          <a:xfrm>
            <a:off x="360000" y="6300000"/>
            <a:ext cx="11484000" cy="0"/>
          </a:xfrm>
          <a:prstGeom prst="straightConnector1">
            <a:avLst/>
          </a:prstGeom>
          <a:noFill/>
          <a:ln w="9525" cap="flat" cmpd="sng">
            <a:solidFill>
              <a:schemeClr val="dk1"/>
            </a:solidFill>
            <a:prstDash val="solid"/>
            <a:miter lim="800000"/>
            <a:headEnd type="none" w="sm" len="sm"/>
            <a:tailEnd type="none" w="sm" len="sm"/>
          </a:ln>
        </p:spPr>
      </p:cxnSp>
      <p:sp>
        <p:nvSpPr>
          <p:cNvPr id="43" name="Google Shape;43;p24"/>
          <p:cNvSpPr txBox="1">
            <a:spLocks noGrp="1"/>
          </p:cNvSpPr>
          <p:nvPr>
            <p:ph type="sldNum" idx="12"/>
          </p:nvPr>
        </p:nvSpPr>
        <p:spPr>
          <a:xfrm>
            <a:off x="11124000" y="6516000"/>
            <a:ext cx="720000" cy="180000"/>
          </a:xfrm>
          <a:prstGeom prst="rect">
            <a:avLst/>
          </a:prstGeom>
          <a:noFill/>
          <a:ln>
            <a:noFill/>
          </a:ln>
        </p:spPr>
        <p:txBody>
          <a:bodyPr spcFirstLastPara="1" wrap="square" lIns="0" tIns="0" rIns="0" bIns="0" anchor="t"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9pPr>
          </a:lstStyle>
          <a:p>
            <a:pPr marL="0" lvl="0" indent="0" algn="r" rtl="0">
              <a:spcBef>
                <a:spcPts val="0"/>
              </a:spcBef>
              <a:spcAft>
                <a:spcPts val="0"/>
              </a:spcAft>
              <a:buNone/>
            </a:pPr>
            <a:fld id="{00000000-1234-1234-1234-123412341234}" type="slidenum">
              <a:rPr lang="en-AU"/>
              <a:t>‹#›</a:t>
            </a:fld>
            <a:endParaRPr/>
          </a:p>
        </p:txBody>
      </p:sp>
    </p:spTree>
  </p:cSld>
  <p:clrMapOvr>
    <a:masterClrMapping/>
  </p:clrMapOvr>
  <p:extLst>
    <p:ext uri="{DCECCB84-F9BA-43D5-87BE-67443E8EF086}">
      <p15:sldGuideLst xmlns:p15="http://schemas.microsoft.com/office/powerpoint/2012/main">
        <p15:guide id="1" orient="horz" pos="4224">
          <p15:clr>
            <a:srgbClr val="FBAE40"/>
          </p15:clr>
        </p15:guide>
        <p15:guide id="2" pos="384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Divider 1">
  <p:cSld name="Divider 1">
    <p:bg>
      <p:bgPr>
        <a:solidFill>
          <a:schemeClr val="lt1"/>
        </a:solidFill>
        <a:effectLst/>
      </p:bgPr>
    </p:bg>
    <p:spTree>
      <p:nvGrpSpPr>
        <p:cNvPr id="1" name="Shape 44"/>
        <p:cNvGrpSpPr/>
        <p:nvPr/>
      </p:nvGrpSpPr>
      <p:grpSpPr>
        <a:xfrm>
          <a:off x="0" y="0"/>
          <a:ext cx="0" cy="0"/>
          <a:chOff x="0" y="0"/>
          <a:chExt cx="0" cy="0"/>
        </a:xfrm>
      </p:grpSpPr>
      <p:sp>
        <p:nvSpPr>
          <p:cNvPr id="45" name="Google Shape;45;p27"/>
          <p:cNvSpPr txBox="1">
            <a:spLocks noGrp="1"/>
          </p:cNvSpPr>
          <p:nvPr>
            <p:ph type="body" idx="1"/>
          </p:nvPr>
        </p:nvSpPr>
        <p:spPr>
          <a:xfrm>
            <a:off x="360000" y="359999"/>
            <a:ext cx="8280000" cy="684000"/>
          </a:xfrm>
          <a:prstGeom prst="rect">
            <a:avLst/>
          </a:prstGeom>
          <a:noFill/>
          <a:ln>
            <a:noFill/>
          </a:ln>
        </p:spPr>
        <p:txBody>
          <a:bodyPr spcFirstLastPara="1" wrap="square" lIns="0" tIns="0" rIns="0" bIns="0" anchor="t" anchorCtr="0">
            <a:noAutofit/>
          </a:bodyPr>
          <a:lstStyle>
            <a:lvl1pPr marL="457200" lvl="0" indent="-228600" algn="l">
              <a:lnSpc>
                <a:spcPct val="100000"/>
              </a:lnSpc>
              <a:spcBef>
                <a:spcPts val="0"/>
              </a:spcBef>
              <a:spcAft>
                <a:spcPts val="0"/>
              </a:spcAft>
              <a:buClr>
                <a:schemeClr val="accent1"/>
              </a:buClr>
              <a:buSzPts val="1200"/>
              <a:buNone/>
              <a:defRPr sz="1200" b="0">
                <a:solidFill>
                  <a:schemeClr val="accent1"/>
                </a:solidFill>
                <a:latin typeface="Public Sans SemiBold"/>
                <a:ea typeface="Public Sans SemiBold"/>
                <a:cs typeface="Public Sans SemiBold"/>
                <a:sym typeface="Public Sans SemiBold"/>
              </a:defRPr>
            </a:lvl1pPr>
            <a:lvl2pPr marL="914400" lvl="1" indent="-228600" algn="l">
              <a:lnSpc>
                <a:spcPct val="100000"/>
              </a:lnSpc>
              <a:spcBef>
                <a:spcPts val="0"/>
              </a:spcBef>
              <a:spcAft>
                <a:spcPts val="0"/>
              </a:spcAft>
              <a:buClr>
                <a:schemeClr val="accent1"/>
              </a:buClr>
              <a:buSzPts val="1600"/>
              <a:buNone/>
              <a:defRPr sz="1600">
                <a:solidFill>
                  <a:schemeClr val="accent1"/>
                </a:solidFill>
                <a:latin typeface="Public Sans Light"/>
                <a:ea typeface="Public Sans Light"/>
                <a:cs typeface="Public Sans Light"/>
                <a:sym typeface="Public Sans Light"/>
              </a:defRPr>
            </a:lvl2pPr>
            <a:lvl3pPr marL="1371600" lvl="2" indent="-228600" algn="l">
              <a:lnSpc>
                <a:spcPct val="100000"/>
              </a:lnSpc>
              <a:spcBef>
                <a:spcPts val="0"/>
              </a:spcBef>
              <a:spcAft>
                <a:spcPts val="0"/>
              </a:spcAft>
              <a:buClr>
                <a:schemeClr val="lt1"/>
              </a:buClr>
              <a:buSzPts val="2000"/>
              <a:buNone/>
              <a:defRPr sz="2000">
                <a:solidFill>
                  <a:schemeClr val="lt1"/>
                </a:solidFill>
              </a:defRPr>
            </a:lvl3pPr>
            <a:lvl4pPr marL="1828800" lvl="3" indent="-355600" algn="l">
              <a:lnSpc>
                <a:spcPct val="100000"/>
              </a:lnSpc>
              <a:spcBef>
                <a:spcPts val="600"/>
              </a:spcBef>
              <a:spcAft>
                <a:spcPts val="0"/>
              </a:spcAft>
              <a:buClr>
                <a:schemeClr val="lt1"/>
              </a:buClr>
              <a:buSzPts val="2000"/>
              <a:buChar char="•"/>
              <a:defRPr sz="2000">
                <a:solidFill>
                  <a:schemeClr val="lt1"/>
                </a:solidFill>
              </a:defRPr>
            </a:lvl4pPr>
            <a:lvl5pPr marL="2286000" lvl="4" indent="-355600" algn="l">
              <a:lnSpc>
                <a:spcPct val="100000"/>
              </a:lnSpc>
              <a:spcBef>
                <a:spcPts val="600"/>
              </a:spcBef>
              <a:spcAft>
                <a:spcPts val="0"/>
              </a:spcAft>
              <a:buClr>
                <a:schemeClr val="lt1"/>
              </a:buClr>
              <a:buSzPts val="2000"/>
              <a:buChar char="–"/>
              <a:defRPr sz="2000">
                <a:solidFill>
                  <a:schemeClr val="lt1"/>
                </a:solidFill>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27"/>
          <p:cNvSpPr/>
          <p:nvPr/>
        </p:nvSpPr>
        <p:spPr>
          <a:xfrm>
            <a:off x="0" y="1548000"/>
            <a:ext cx="12192001" cy="1800000"/>
          </a:xfrm>
          <a:prstGeom prst="rect">
            <a:avLst/>
          </a:prstGeom>
          <a:solidFill>
            <a:schemeClr val="accent2"/>
          </a:solidFill>
          <a:ln>
            <a:noFill/>
          </a:ln>
        </p:spPr>
        <p:txBody>
          <a:bodyPr spcFirstLastPara="1" wrap="square" lIns="0" tIns="0" rIns="0" bIns="0" anchor="t" anchorCtr="0">
            <a:noAutofit/>
          </a:bodyPr>
          <a:lstStyle/>
          <a:p>
            <a:pPr marL="0" marR="0" lvl="0" indent="0" algn="ctr" rtl="0">
              <a:lnSpc>
                <a:spcPct val="100000"/>
              </a:lnSpc>
              <a:spcBef>
                <a:spcPts val="0"/>
              </a:spcBef>
              <a:spcAft>
                <a:spcPts val="0"/>
              </a:spcAft>
              <a:buClr>
                <a:srgbClr val="000000"/>
              </a:buClr>
              <a:buSzPts val="2400"/>
              <a:buFont typeface="Arial"/>
              <a:buNone/>
            </a:pPr>
            <a:endParaRPr sz="2400" b="0" i="0" u="none" strike="noStrike" cap="none">
              <a:solidFill>
                <a:schemeClr val="lt1"/>
              </a:solidFill>
              <a:latin typeface="Public Sans Light"/>
              <a:ea typeface="Public Sans Light"/>
              <a:cs typeface="Public Sans Light"/>
              <a:sym typeface="Public Sans Light"/>
            </a:endParaRPr>
          </a:p>
        </p:txBody>
      </p:sp>
      <p:sp>
        <p:nvSpPr>
          <p:cNvPr id="47" name="Google Shape;47;p27"/>
          <p:cNvSpPr/>
          <p:nvPr/>
        </p:nvSpPr>
        <p:spPr>
          <a:xfrm>
            <a:off x="0" y="3348000"/>
            <a:ext cx="12192001" cy="3510000"/>
          </a:xfrm>
          <a:prstGeom prst="rect">
            <a:avLst/>
          </a:prstGeom>
          <a:solidFill>
            <a:schemeClr val="accent1"/>
          </a:solidFill>
          <a:ln>
            <a:noFill/>
          </a:ln>
        </p:spPr>
        <p:txBody>
          <a:bodyPr spcFirstLastPara="1" wrap="square" lIns="0" tIns="0" rIns="0" bIns="0" anchor="t" anchorCtr="0">
            <a:noAutofit/>
          </a:bodyPr>
          <a:lstStyle/>
          <a:p>
            <a:pPr marL="0" marR="0" lvl="0" indent="0" algn="ctr" rtl="0">
              <a:lnSpc>
                <a:spcPct val="100000"/>
              </a:lnSpc>
              <a:spcBef>
                <a:spcPts val="0"/>
              </a:spcBef>
              <a:spcAft>
                <a:spcPts val="0"/>
              </a:spcAft>
              <a:buClr>
                <a:srgbClr val="000000"/>
              </a:buClr>
              <a:buSzPts val="2400"/>
              <a:buFont typeface="Arial"/>
              <a:buNone/>
            </a:pPr>
            <a:endParaRPr sz="2400" b="0" i="0" u="none" strike="noStrike" cap="none">
              <a:solidFill>
                <a:schemeClr val="accent1"/>
              </a:solidFill>
              <a:latin typeface="Public Sans Light"/>
              <a:ea typeface="Public Sans Light"/>
              <a:cs typeface="Public Sans Light"/>
              <a:sym typeface="Public Sans Light"/>
            </a:endParaRPr>
          </a:p>
        </p:txBody>
      </p:sp>
      <p:sp>
        <p:nvSpPr>
          <p:cNvPr id="48" name="Google Shape;48;p27"/>
          <p:cNvSpPr txBox="1">
            <a:spLocks noGrp="1"/>
          </p:cNvSpPr>
          <p:nvPr>
            <p:ph type="title"/>
          </p:nvPr>
        </p:nvSpPr>
        <p:spPr>
          <a:xfrm>
            <a:off x="360000" y="3960000"/>
            <a:ext cx="8280000" cy="1224000"/>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lt1"/>
              </a:buClr>
              <a:buSzPts val="4800"/>
              <a:buFont typeface="Public Sans"/>
              <a:buNone/>
              <a:defRPr sz="4800">
                <a:solidFill>
                  <a:schemeClr val="lt1"/>
                </a:solidFill>
                <a:latin typeface="Public Sans"/>
                <a:ea typeface="Public Sans"/>
                <a:cs typeface="Public Sans"/>
                <a:sym typeface="Public Sans"/>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9" name="Google Shape;49;p27"/>
          <p:cNvSpPr txBox="1">
            <a:spLocks noGrp="1"/>
          </p:cNvSpPr>
          <p:nvPr>
            <p:ph type="body" idx="2"/>
          </p:nvPr>
        </p:nvSpPr>
        <p:spPr>
          <a:xfrm>
            <a:off x="359999" y="5292000"/>
            <a:ext cx="8280000" cy="720000"/>
          </a:xfrm>
          <a:prstGeom prst="rect">
            <a:avLst/>
          </a:prstGeom>
          <a:noFill/>
          <a:ln>
            <a:noFill/>
          </a:ln>
        </p:spPr>
        <p:txBody>
          <a:bodyPr spcFirstLastPara="1" wrap="square" lIns="0" tIns="0" rIns="0" bIns="0" anchor="t" anchorCtr="0">
            <a:noAutofit/>
          </a:bodyPr>
          <a:lstStyle>
            <a:lvl1pPr marL="457200" lvl="0" indent="-228600" algn="l">
              <a:lnSpc>
                <a:spcPct val="100000"/>
              </a:lnSpc>
              <a:spcBef>
                <a:spcPts val="0"/>
              </a:spcBef>
              <a:spcAft>
                <a:spcPts val="0"/>
              </a:spcAft>
              <a:buClr>
                <a:schemeClr val="lt1"/>
              </a:buClr>
              <a:buSzPts val="2000"/>
              <a:buNone/>
              <a:defRPr sz="2000">
                <a:solidFill>
                  <a:schemeClr val="lt1"/>
                </a:solidFill>
                <a:latin typeface="Public Sans"/>
                <a:ea typeface="Public Sans"/>
                <a:cs typeface="Public Sans"/>
                <a:sym typeface="Public Sans"/>
              </a:defRPr>
            </a:lvl1pPr>
            <a:lvl2pPr marL="914400" lvl="1" indent="-228600" algn="l">
              <a:lnSpc>
                <a:spcPct val="100000"/>
              </a:lnSpc>
              <a:spcBef>
                <a:spcPts val="1200"/>
              </a:spcBef>
              <a:spcAft>
                <a:spcPts val="0"/>
              </a:spcAft>
              <a:buClr>
                <a:schemeClr val="lt1"/>
              </a:buClr>
              <a:buSzPts val="2000"/>
              <a:buNone/>
              <a:defRPr sz="2000">
                <a:solidFill>
                  <a:schemeClr val="lt1"/>
                </a:solidFill>
              </a:defRPr>
            </a:lvl2pPr>
            <a:lvl3pPr marL="1371600" lvl="2" indent="-228600" algn="l">
              <a:lnSpc>
                <a:spcPct val="100000"/>
              </a:lnSpc>
              <a:spcBef>
                <a:spcPts val="600"/>
              </a:spcBef>
              <a:spcAft>
                <a:spcPts val="0"/>
              </a:spcAft>
              <a:buClr>
                <a:schemeClr val="lt1"/>
              </a:buClr>
              <a:buSzPts val="2000"/>
              <a:buNone/>
              <a:defRPr sz="2000">
                <a:solidFill>
                  <a:schemeClr val="lt1"/>
                </a:solidFill>
              </a:defRPr>
            </a:lvl3pPr>
            <a:lvl4pPr marL="1828800" lvl="3" indent="-355600" algn="l">
              <a:lnSpc>
                <a:spcPct val="100000"/>
              </a:lnSpc>
              <a:spcBef>
                <a:spcPts val="600"/>
              </a:spcBef>
              <a:spcAft>
                <a:spcPts val="0"/>
              </a:spcAft>
              <a:buClr>
                <a:schemeClr val="lt1"/>
              </a:buClr>
              <a:buSzPts val="2000"/>
              <a:buChar char="•"/>
              <a:defRPr sz="2000">
                <a:solidFill>
                  <a:schemeClr val="lt1"/>
                </a:solidFill>
              </a:defRPr>
            </a:lvl4pPr>
            <a:lvl5pPr marL="2286000" lvl="4" indent="-355600" algn="l">
              <a:lnSpc>
                <a:spcPct val="100000"/>
              </a:lnSpc>
              <a:spcBef>
                <a:spcPts val="600"/>
              </a:spcBef>
              <a:spcAft>
                <a:spcPts val="0"/>
              </a:spcAft>
              <a:buClr>
                <a:schemeClr val="lt1"/>
              </a:buClr>
              <a:buSzPts val="2000"/>
              <a:buChar char="–"/>
              <a:defRPr sz="2000">
                <a:solidFill>
                  <a:schemeClr val="lt1"/>
                </a:solidFill>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0" name="Google Shape;50;p27"/>
          <p:cNvSpPr txBox="1">
            <a:spLocks noGrp="1"/>
          </p:cNvSpPr>
          <p:nvPr>
            <p:ph type="body" idx="3"/>
          </p:nvPr>
        </p:nvSpPr>
        <p:spPr>
          <a:xfrm>
            <a:off x="8952000" y="3960000"/>
            <a:ext cx="2880000" cy="2880000"/>
          </a:xfrm>
          <a:prstGeom prst="rect">
            <a:avLst/>
          </a:prstGeom>
          <a:noFill/>
          <a:ln>
            <a:noFill/>
          </a:ln>
        </p:spPr>
        <p:txBody>
          <a:bodyPr spcFirstLastPara="1" wrap="square" lIns="0" tIns="0" rIns="0" bIns="0" anchor="b" anchorCtr="0">
            <a:noAutofit/>
          </a:bodyPr>
          <a:lstStyle>
            <a:lvl1pPr marL="457200" lvl="0" indent="-228600" algn="r">
              <a:lnSpc>
                <a:spcPct val="80000"/>
              </a:lnSpc>
              <a:spcBef>
                <a:spcPts val="0"/>
              </a:spcBef>
              <a:spcAft>
                <a:spcPts val="0"/>
              </a:spcAft>
              <a:buClr>
                <a:schemeClr val="lt1"/>
              </a:buClr>
              <a:buSzPts val="19000"/>
              <a:buNone/>
              <a:defRPr sz="19000">
                <a:solidFill>
                  <a:schemeClr val="lt1"/>
                </a:solidFill>
                <a:latin typeface="Public Sans Light"/>
                <a:ea typeface="Public Sans Light"/>
                <a:cs typeface="Public Sans Light"/>
                <a:sym typeface="Public Sans Light"/>
              </a:defRPr>
            </a:lvl1pPr>
            <a:lvl2pPr marL="914400" lvl="1" indent="-228600" algn="l">
              <a:lnSpc>
                <a:spcPct val="100000"/>
              </a:lnSpc>
              <a:spcBef>
                <a:spcPts val="0"/>
              </a:spcBef>
              <a:spcAft>
                <a:spcPts val="0"/>
              </a:spcAft>
              <a:buClr>
                <a:schemeClr val="lt1"/>
              </a:buClr>
              <a:buSzPts val="1800"/>
              <a:buNone/>
              <a:defRPr>
                <a:solidFill>
                  <a:schemeClr val="lt1"/>
                </a:solidFill>
              </a:defRPr>
            </a:lvl2pPr>
            <a:lvl3pPr marL="1371600" lvl="2" indent="-228600" algn="l">
              <a:lnSpc>
                <a:spcPct val="100000"/>
              </a:lnSpc>
              <a:spcBef>
                <a:spcPts val="600"/>
              </a:spcBef>
              <a:spcAft>
                <a:spcPts val="0"/>
              </a:spcAft>
              <a:buClr>
                <a:schemeClr val="lt1"/>
              </a:buClr>
              <a:buSzPts val="1800"/>
              <a:buNone/>
              <a:defRPr>
                <a:solidFill>
                  <a:schemeClr val="lt1"/>
                </a:solidFill>
              </a:defRPr>
            </a:lvl3pPr>
            <a:lvl4pPr marL="1828800" lvl="3" indent="-342900" algn="l">
              <a:lnSpc>
                <a:spcPct val="100000"/>
              </a:lnSpc>
              <a:spcBef>
                <a:spcPts val="600"/>
              </a:spcBef>
              <a:spcAft>
                <a:spcPts val="0"/>
              </a:spcAft>
              <a:buClr>
                <a:schemeClr val="lt1"/>
              </a:buClr>
              <a:buSzPts val="1800"/>
              <a:buChar char="•"/>
              <a:defRPr>
                <a:solidFill>
                  <a:schemeClr val="lt1"/>
                </a:solidFill>
              </a:defRPr>
            </a:lvl4pPr>
            <a:lvl5pPr marL="2286000" lvl="4" indent="-342900" algn="l">
              <a:lnSpc>
                <a:spcPct val="100000"/>
              </a:lnSpc>
              <a:spcBef>
                <a:spcPts val="600"/>
              </a:spcBef>
              <a:spcAft>
                <a:spcPts val="0"/>
              </a:spcAft>
              <a:buClr>
                <a:schemeClr val="lt1"/>
              </a:buClr>
              <a:buSzPts val="1800"/>
              <a:buChar char="–"/>
              <a:defRPr>
                <a:solidFill>
                  <a:schemeClr val="lt1"/>
                </a:solidFill>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Image and pullout text">
  <p:cSld name="Image and pullout text">
    <p:spTree>
      <p:nvGrpSpPr>
        <p:cNvPr id="1" name="Shape 51"/>
        <p:cNvGrpSpPr/>
        <p:nvPr/>
      </p:nvGrpSpPr>
      <p:grpSpPr>
        <a:xfrm>
          <a:off x="0" y="0"/>
          <a:ext cx="0" cy="0"/>
          <a:chOff x="0" y="0"/>
          <a:chExt cx="0" cy="0"/>
        </a:xfrm>
      </p:grpSpPr>
      <p:sp>
        <p:nvSpPr>
          <p:cNvPr id="52" name="Google Shape;52;p26"/>
          <p:cNvSpPr txBox="1">
            <a:spLocks noGrp="1"/>
          </p:cNvSpPr>
          <p:nvPr>
            <p:ph type="title"/>
          </p:nvPr>
        </p:nvSpPr>
        <p:spPr>
          <a:xfrm>
            <a:off x="5400000" y="360000"/>
            <a:ext cx="5400000" cy="1008000"/>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cxnSp>
        <p:nvCxnSpPr>
          <p:cNvPr id="53" name="Google Shape;53;p26"/>
          <p:cNvCxnSpPr/>
          <p:nvPr/>
        </p:nvCxnSpPr>
        <p:spPr>
          <a:xfrm>
            <a:off x="5220000" y="1800000"/>
            <a:ext cx="0" cy="4536000"/>
          </a:xfrm>
          <a:prstGeom prst="straightConnector1">
            <a:avLst/>
          </a:prstGeom>
          <a:noFill/>
          <a:ln w="9525" cap="flat" cmpd="sng">
            <a:solidFill>
              <a:schemeClr val="dk1"/>
            </a:solidFill>
            <a:prstDash val="solid"/>
            <a:miter lim="800000"/>
            <a:headEnd type="none" w="sm" len="sm"/>
            <a:tailEnd type="none" w="sm" len="sm"/>
          </a:ln>
        </p:spPr>
      </p:cxnSp>
      <p:sp>
        <p:nvSpPr>
          <p:cNvPr id="54" name="Google Shape;54;p26"/>
          <p:cNvSpPr txBox="1">
            <a:spLocks noGrp="1"/>
          </p:cNvSpPr>
          <p:nvPr>
            <p:ph type="body" idx="1"/>
          </p:nvPr>
        </p:nvSpPr>
        <p:spPr>
          <a:xfrm>
            <a:off x="5400000" y="1800225"/>
            <a:ext cx="6407997" cy="4140000"/>
          </a:xfrm>
          <a:prstGeom prst="rect">
            <a:avLst/>
          </a:prstGeom>
          <a:noFill/>
          <a:ln>
            <a:noFill/>
          </a:ln>
        </p:spPr>
        <p:txBody>
          <a:bodyPr spcFirstLastPara="1" wrap="square" lIns="0" tIns="0" rIns="0" bIns="0" anchor="t" anchorCtr="0">
            <a:noAutofit/>
          </a:bodyPr>
          <a:lstStyle>
            <a:lvl1pPr marL="457200" lvl="0" indent="-228600" algn="l">
              <a:lnSpc>
                <a:spcPct val="100000"/>
              </a:lnSpc>
              <a:spcBef>
                <a:spcPts val="0"/>
              </a:spcBef>
              <a:spcAft>
                <a:spcPts val="0"/>
              </a:spcAft>
              <a:buClr>
                <a:schemeClr val="dk1"/>
              </a:buClr>
              <a:buSzPts val="3600"/>
              <a:buNone/>
              <a:defRPr sz="3600">
                <a:solidFill>
                  <a:schemeClr val="dk1"/>
                </a:solidFill>
                <a:latin typeface="Public Sans Light"/>
                <a:ea typeface="Public Sans Light"/>
                <a:cs typeface="Public Sans Light"/>
                <a:sym typeface="Public Sans Light"/>
              </a:defRPr>
            </a:lvl1pPr>
            <a:lvl2pPr marL="914400" lvl="1" indent="-228600" algn="l">
              <a:lnSpc>
                <a:spcPct val="100000"/>
              </a:lnSpc>
              <a:spcBef>
                <a:spcPts val="1200"/>
              </a:spcBef>
              <a:spcAft>
                <a:spcPts val="0"/>
              </a:spcAft>
              <a:buClr>
                <a:schemeClr val="dk1"/>
              </a:buClr>
              <a:buSzPts val="1800"/>
              <a:buNone/>
              <a:defRPr sz="1800">
                <a:solidFill>
                  <a:schemeClr val="dk1"/>
                </a:solidFill>
                <a:latin typeface="Public Sans Light"/>
                <a:ea typeface="Public Sans Light"/>
                <a:cs typeface="Public Sans Light"/>
                <a:sym typeface="Public Sans Light"/>
              </a:defRPr>
            </a:lvl2pPr>
            <a:lvl3pPr marL="1371600" lvl="2" indent="-228600" algn="l">
              <a:lnSpc>
                <a:spcPct val="100000"/>
              </a:lnSpc>
              <a:spcBef>
                <a:spcPts val="600"/>
              </a:spcBef>
              <a:spcAft>
                <a:spcPts val="0"/>
              </a:spcAft>
              <a:buClr>
                <a:schemeClr val="lt2"/>
              </a:buClr>
              <a:buSzPts val="3600"/>
              <a:buNone/>
              <a:defRPr sz="3600">
                <a:solidFill>
                  <a:schemeClr val="lt2"/>
                </a:solidFill>
                <a:latin typeface="Public Sans Light"/>
                <a:ea typeface="Public Sans Light"/>
                <a:cs typeface="Public Sans Light"/>
                <a:sym typeface="Public Sans Light"/>
              </a:defRPr>
            </a:lvl3pPr>
            <a:lvl4pPr marL="1828800" lvl="3" indent="-457200" algn="l">
              <a:lnSpc>
                <a:spcPct val="100000"/>
              </a:lnSpc>
              <a:spcBef>
                <a:spcPts val="600"/>
              </a:spcBef>
              <a:spcAft>
                <a:spcPts val="0"/>
              </a:spcAft>
              <a:buClr>
                <a:schemeClr val="lt2"/>
              </a:buClr>
              <a:buSzPts val="3600"/>
              <a:buChar char="•"/>
              <a:defRPr sz="3600">
                <a:solidFill>
                  <a:schemeClr val="lt2"/>
                </a:solidFill>
                <a:latin typeface="Public Sans Light"/>
                <a:ea typeface="Public Sans Light"/>
                <a:cs typeface="Public Sans Light"/>
                <a:sym typeface="Public Sans Light"/>
              </a:defRPr>
            </a:lvl4pPr>
            <a:lvl5pPr marL="2286000" lvl="4" indent="-457200" algn="l">
              <a:lnSpc>
                <a:spcPct val="100000"/>
              </a:lnSpc>
              <a:spcBef>
                <a:spcPts val="600"/>
              </a:spcBef>
              <a:spcAft>
                <a:spcPts val="0"/>
              </a:spcAft>
              <a:buClr>
                <a:schemeClr val="lt2"/>
              </a:buClr>
              <a:buSzPts val="3600"/>
              <a:buChar char="–"/>
              <a:defRPr sz="3600">
                <a:solidFill>
                  <a:schemeClr val="lt2"/>
                </a:solidFill>
                <a:latin typeface="Public Sans Light"/>
                <a:ea typeface="Public Sans Light"/>
                <a:cs typeface="Public Sans Light"/>
                <a:sym typeface="Public Sans Light"/>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5" name="Google Shape;55;p26"/>
          <p:cNvSpPr>
            <a:spLocks noGrp="1"/>
          </p:cNvSpPr>
          <p:nvPr>
            <p:ph type="pic" idx="2"/>
          </p:nvPr>
        </p:nvSpPr>
        <p:spPr>
          <a:xfrm>
            <a:off x="0" y="0"/>
            <a:ext cx="5040000" cy="6858000"/>
          </a:xfrm>
          <a:prstGeom prst="rect">
            <a:avLst/>
          </a:prstGeom>
          <a:noFill/>
          <a:ln>
            <a:noFill/>
          </a:ln>
        </p:spPr>
      </p:sp>
      <p:sp>
        <p:nvSpPr>
          <p:cNvPr id="56" name="Google Shape;56;p26"/>
          <p:cNvSpPr txBox="1">
            <a:spLocks noGrp="1"/>
          </p:cNvSpPr>
          <p:nvPr>
            <p:ph type="body" idx="3"/>
          </p:nvPr>
        </p:nvSpPr>
        <p:spPr>
          <a:xfrm>
            <a:off x="5400000" y="5976000"/>
            <a:ext cx="6407996" cy="360000"/>
          </a:xfrm>
          <a:prstGeom prst="rect">
            <a:avLst/>
          </a:prstGeom>
          <a:noFill/>
          <a:ln>
            <a:noFill/>
          </a:ln>
        </p:spPr>
        <p:txBody>
          <a:bodyPr spcFirstLastPara="1" wrap="square" lIns="0" tIns="0" rIns="0" bIns="0" anchor="b" anchorCtr="0">
            <a:noAutofit/>
          </a:bodyPr>
          <a:lstStyle>
            <a:lvl1pPr marL="457200" lvl="0" indent="-228600" algn="l">
              <a:lnSpc>
                <a:spcPct val="100000"/>
              </a:lnSpc>
              <a:spcBef>
                <a:spcPts val="0"/>
              </a:spcBef>
              <a:spcAft>
                <a:spcPts val="0"/>
              </a:spcAft>
              <a:buClr>
                <a:schemeClr val="dk1"/>
              </a:buClr>
              <a:buSzPts val="1400"/>
              <a:buNone/>
              <a:defRPr sz="1400">
                <a:latin typeface="Public Sans Light"/>
                <a:ea typeface="Public Sans Light"/>
                <a:cs typeface="Public Sans Light"/>
                <a:sym typeface="Public Sans Light"/>
              </a:defRPr>
            </a:lvl1pPr>
            <a:lvl2pPr marL="914400" lvl="1" indent="-228600" algn="l">
              <a:lnSpc>
                <a:spcPct val="100000"/>
              </a:lnSpc>
              <a:spcBef>
                <a:spcPts val="1200"/>
              </a:spcBef>
              <a:spcAft>
                <a:spcPts val="0"/>
              </a:spcAft>
              <a:buClr>
                <a:schemeClr val="dk1"/>
              </a:buClr>
              <a:buSzPts val="1800"/>
              <a:buNone/>
              <a:defRPr/>
            </a:lvl2pPr>
            <a:lvl3pPr marL="1371600" lvl="2" indent="-228600" algn="l">
              <a:lnSpc>
                <a:spcPct val="100000"/>
              </a:lnSpc>
              <a:spcBef>
                <a:spcPts val="600"/>
              </a:spcBef>
              <a:spcAft>
                <a:spcPts val="0"/>
              </a:spcAft>
              <a:buClr>
                <a:schemeClr val="dk1"/>
              </a:buClr>
              <a:buSzPts val="1800"/>
              <a:buNone/>
              <a:defRPr/>
            </a:lvl3pPr>
            <a:lvl4pPr marL="1828800" lvl="3" indent="-342900" algn="l">
              <a:lnSpc>
                <a:spcPct val="100000"/>
              </a:lnSpc>
              <a:spcBef>
                <a:spcPts val="600"/>
              </a:spcBef>
              <a:spcAft>
                <a:spcPts val="0"/>
              </a:spcAft>
              <a:buClr>
                <a:schemeClr val="dk1"/>
              </a:buClr>
              <a:buSzPts val="1800"/>
              <a:buChar char="•"/>
              <a:defRPr/>
            </a:lvl4pPr>
            <a:lvl5pPr marL="2286000" lvl="4" indent="-342900" algn="l">
              <a:lnSpc>
                <a:spcPct val="100000"/>
              </a:lnSpc>
              <a:spcBef>
                <a:spcPts val="600"/>
              </a:spcBef>
              <a:spcAft>
                <a:spcPts val="0"/>
              </a:spcAft>
              <a:buClr>
                <a:schemeClr val="dk1"/>
              </a:buClr>
              <a:buSzPts val="1800"/>
              <a:buChar char="–"/>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7" name="Google Shape;57;p26"/>
          <p:cNvSpPr txBox="1">
            <a:spLocks noGrp="1"/>
          </p:cNvSpPr>
          <p:nvPr>
            <p:ph type="sldNum" idx="12"/>
          </p:nvPr>
        </p:nvSpPr>
        <p:spPr>
          <a:xfrm>
            <a:off x="11124000" y="6516000"/>
            <a:ext cx="720000" cy="180000"/>
          </a:xfrm>
          <a:prstGeom prst="rect">
            <a:avLst/>
          </a:prstGeom>
          <a:noFill/>
          <a:ln>
            <a:noFill/>
          </a:ln>
        </p:spPr>
        <p:txBody>
          <a:bodyPr spcFirstLastPara="1" wrap="square" lIns="0" tIns="0" rIns="0" bIns="0" anchor="t"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9pPr>
          </a:lstStyle>
          <a:p>
            <a:pPr marL="0" lvl="0" indent="0" algn="r" rtl="0">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Image with multi-content">
  <p:cSld name="Image with multi-content">
    <p:spTree>
      <p:nvGrpSpPr>
        <p:cNvPr id="1" name="Shape 58"/>
        <p:cNvGrpSpPr/>
        <p:nvPr/>
      </p:nvGrpSpPr>
      <p:grpSpPr>
        <a:xfrm>
          <a:off x="0" y="0"/>
          <a:ext cx="0" cy="0"/>
          <a:chOff x="0" y="0"/>
          <a:chExt cx="0" cy="0"/>
        </a:xfrm>
      </p:grpSpPr>
      <p:sp>
        <p:nvSpPr>
          <p:cNvPr id="59" name="Google Shape;59;p30"/>
          <p:cNvSpPr txBox="1">
            <a:spLocks noGrp="1"/>
          </p:cNvSpPr>
          <p:nvPr>
            <p:ph type="title"/>
          </p:nvPr>
        </p:nvSpPr>
        <p:spPr>
          <a:xfrm>
            <a:off x="360000" y="360000"/>
            <a:ext cx="10080000" cy="1008000"/>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30"/>
          <p:cNvSpPr>
            <a:spLocks noGrp="1"/>
          </p:cNvSpPr>
          <p:nvPr>
            <p:ph type="pic" idx="2"/>
          </p:nvPr>
        </p:nvSpPr>
        <p:spPr>
          <a:xfrm>
            <a:off x="360000" y="1548000"/>
            <a:ext cx="5616000" cy="4680000"/>
          </a:xfrm>
          <a:prstGeom prst="rect">
            <a:avLst/>
          </a:prstGeom>
          <a:noFill/>
          <a:ln>
            <a:noFill/>
          </a:ln>
        </p:spPr>
      </p:sp>
      <p:cxnSp>
        <p:nvCxnSpPr>
          <p:cNvPr id="61" name="Google Shape;61;p30"/>
          <p:cNvCxnSpPr/>
          <p:nvPr/>
        </p:nvCxnSpPr>
        <p:spPr>
          <a:xfrm>
            <a:off x="6196826" y="1548000"/>
            <a:ext cx="5683174" cy="0"/>
          </a:xfrm>
          <a:prstGeom prst="straightConnector1">
            <a:avLst/>
          </a:prstGeom>
          <a:noFill/>
          <a:ln w="9525" cap="flat" cmpd="sng">
            <a:solidFill>
              <a:schemeClr val="dk1"/>
            </a:solidFill>
            <a:prstDash val="solid"/>
            <a:miter lim="800000"/>
            <a:headEnd type="none" w="sm" len="sm"/>
            <a:tailEnd type="none" w="sm" len="sm"/>
          </a:ln>
        </p:spPr>
      </p:cxnSp>
      <p:sp>
        <p:nvSpPr>
          <p:cNvPr id="62" name="Google Shape;62;p30"/>
          <p:cNvSpPr txBox="1">
            <a:spLocks noGrp="1"/>
          </p:cNvSpPr>
          <p:nvPr>
            <p:ph type="body" idx="1"/>
          </p:nvPr>
        </p:nvSpPr>
        <p:spPr>
          <a:xfrm>
            <a:off x="6216002" y="1728000"/>
            <a:ext cx="5627998" cy="900000"/>
          </a:xfrm>
          <a:prstGeom prst="rect">
            <a:avLst/>
          </a:prstGeom>
          <a:noFill/>
          <a:ln>
            <a:noFill/>
          </a:ln>
        </p:spPr>
        <p:txBody>
          <a:bodyPr spcFirstLastPara="1" wrap="square" lIns="0" tIns="0" rIns="0" bIns="0" anchor="t" anchorCtr="0">
            <a:noAutofit/>
          </a:bodyPr>
          <a:lstStyle>
            <a:lvl1pPr marL="457200" lvl="0" indent="-228600" algn="l">
              <a:lnSpc>
                <a:spcPct val="100000"/>
              </a:lnSpc>
              <a:spcBef>
                <a:spcPts val="0"/>
              </a:spcBef>
              <a:spcAft>
                <a:spcPts val="0"/>
              </a:spcAft>
              <a:buClr>
                <a:schemeClr val="dk1"/>
              </a:buClr>
              <a:buSzPts val="1400"/>
              <a:buNone/>
              <a:defRPr sz="1400">
                <a:latin typeface="Public Sans Light"/>
                <a:ea typeface="Public Sans Light"/>
                <a:cs typeface="Public Sans Light"/>
                <a:sym typeface="Public Sans Light"/>
              </a:defRPr>
            </a:lvl1pPr>
            <a:lvl2pPr marL="914400" lvl="1" indent="-228600" algn="l">
              <a:lnSpc>
                <a:spcPct val="100000"/>
              </a:lnSpc>
              <a:spcBef>
                <a:spcPts val="1200"/>
              </a:spcBef>
              <a:spcAft>
                <a:spcPts val="0"/>
              </a:spcAft>
              <a:buClr>
                <a:schemeClr val="dk1"/>
              </a:buClr>
              <a:buSzPts val="1800"/>
              <a:buNone/>
              <a:defRPr/>
            </a:lvl2pPr>
            <a:lvl3pPr marL="1371600" lvl="2" indent="-228600" algn="l">
              <a:lnSpc>
                <a:spcPct val="100000"/>
              </a:lnSpc>
              <a:spcBef>
                <a:spcPts val="600"/>
              </a:spcBef>
              <a:spcAft>
                <a:spcPts val="0"/>
              </a:spcAft>
              <a:buClr>
                <a:schemeClr val="dk1"/>
              </a:buClr>
              <a:buSzPts val="1800"/>
              <a:buNone/>
              <a:defRPr/>
            </a:lvl3pPr>
            <a:lvl4pPr marL="1828800" lvl="3" indent="-342900" algn="l">
              <a:lnSpc>
                <a:spcPct val="100000"/>
              </a:lnSpc>
              <a:spcBef>
                <a:spcPts val="600"/>
              </a:spcBef>
              <a:spcAft>
                <a:spcPts val="0"/>
              </a:spcAft>
              <a:buClr>
                <a:schemeClr val="dk1"/>
              </a:buClr>
              <a:buSzPts val="1800"/>
              <a:buChar char="•"/>
              <a:defRPr/>
            </a:lvl4pPr>
            <a:lvl5pPr marL="2286000" lvl="4" indent="-342900" algn="l">
              <a:lnSpc>
                <a:spcPct val="100000"/>
              </a:lnSpc>
              <a:spcBef>
                <a:spcPts val="600"/>
              </a:spcBef>
              <a:spcAft>
                <a:spcPts val="0"/>
              </a:spcAft>
              <a:buClr>
                <a:schemeClr val="dk1"/>
              </a:buClr>
              <a:buSzPts val="1800"/>
              <a:buChar char="–"/>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3" name="Google Shape;63;p30"/>
          <p:cNvSpPr txBox="1">
            <a:spLocks noGrp="1"/>
          </p:cNvSpPr>
          <p:nvPr>
            <p:ph type="body" idx="3"/>
          </p:nvPr>
        </p:nvSpPr>
        <p:spPr>
          <a:xfrm>
            <a:off x="6216002" y="2772000"/>
            <a:ext cx="5627998" cy="3239995"/>
          </a:xfrm>
          <a:prstGeom prst="rect">
            <a:avLst/>
          </a:prstGeom>
          <a:noFill/>
          <a:ln>
            <a:noFill/>
          </a:ln>
        </p:spPr>
        <p:txBody>
          <a:bodyPr spcFirstLastPara="1" wrap="square" lIns="0" tIns="0" rIns="0" bIns="0" anchor="t" anchorCtr="0">
            <a:noAutofit/>
          </a:bodyPr>
          <a:lstStyle>
            <a:lvl1pPr marL="457200" lvl="0" indent="-228600" algn="l">
              <a:lnSpc>
                <a:spcPct val="100000"/>
              </a:lnSpc>
              <a:spcBef>
                <a:spcPts val="0"/>
              </a:spcBef>
              <a:spcAft>
                <a:spcPts val="0"/>
              </a:spcAft>
              <a:buClr>
                <a:schemeClr val="dk1"/>
              </a:buClr>
              <a:buSzPts val="1800"/>
              <a:buNone/>
              <a:defRPr/>
            </a:lvl1pPr>
            <a:lvl2pPr marL="914400" lvl="1" indent="-228600" algn="l">
              <a:lnSpc>
                <a:spcPct val="100000"/>
              </a:lnSpc>
              <a:spcBef>
                <a:spcPts val="1200"/>
              </a:spcBef>
              <a:spcAft>
                <a:spcPts val="0"/>
              </a:spcAft>
              <a:buClr>
                <a:schemeClr val="dk1"/>
              </a:buClr>
              <a:buSzPts val="1800"/>
              <a:buNone/>
              <a:defRPr/>
            </a:lvl2pPr>
            <a:lvl3pPr marL="1371600" lvl="2" indent="-228600" algn="l">
              <a:lnSpc>
                <a:spcPct val="100000"/>
              </a:lnSpc>
              <a:spcBef>
                <a:spcPts val="600"/>
              </a:spcBef>
              <a:spcAft>
                <a:spcPts val="0"/>
              </a:spcAft>
              <a:buClr>
                <a:schemeClr val="dk1"/>
              </a:buClr>
              <a:buSzPts val="1800"/>
              <a:buNone/>
              <a:defRPr/>
            </a:lvl3pPr>
            <a:lvl4pPr marL="1828800" lvl="3" indent="-342900" algn="l">
              <a:lnSpc>
                <a:spcPct val="100000"/>
              </a:lnSpc>
              <a:spcBef>
                <a:spcPts val="600"/>
              </a:spcBef>
              <a:spcAft>
                <a:spcPts val="0"/>
              </a:spcAft>
              <a:buClr>
                <a:schemeClr val="dk1"/>
              </a:buClr>
              <a:buSzPts val="1800"/>
              <a:buChar char="•"/>
              <a:defRPr/>
            </a:lvl4pPr>
            <a:lvl5pPr marL="2286000" lvl="4" indent="-342900" algn="l">
              <a:lnSpc>
                <a:spcPct val="100000"/>
              </a:lnSpc>
              <a:spcBef>
                <a:spcPts val="600"/>
              </a:spcBef>
              <a:spcAft>
                <a:spcPts val="0"/>
              </a:spcAft>
              <a:buClr>
                <a:schemeClr val="dk1"/>
              </a:buClr>
              <a:buSzPts val="1800"/>
              <a:buChar char="–"/>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cxnSp>
        <p:nvCxnSpPr>
          <p:cNvPr id="64" name="Google Shape;64;p30"/>
          <p:cNvCxnSpPr/>
          <p:nvPr/>
        </p:nvCxnSpPr>
        <p:spPr>
          <a:xfrm rot="10800000" flipH="1">
            <a:off x="6196826" y="6228000"/>
            <a:ext cx="5683174" cy="1"/>
          </a:xfrm>
          <a:prstGeom prst="straightConnector1">
            <a:avLst/>
          </a:prstGeom>
          <a:noFill/>
          <a:ln w="9525" cap="flat" cmpd="sng">
            <a:solidFill>
              <a:schemeClr val="dk1"/>
            </a:solidFill>
            <a:prstDash val="solid"/>
            <a:miter lim="800000"/>
            <a:headEnd type="none" w="sm" len="sm"/>
            <a:tailEnd type="none" w="sm" len="sm"/>
          </a:ln>
        </p:spPr>
      </p:cxnSp>
      <p:sp>
        <p:nvSpPr>
          <p:cNvPr id="65" name="Google Shape;65;p30"/>
          <p:cNvSpPr txBox="1">
            <a:spLocks noGrp="1"/>
          </p:cNvSpPr>
          <p:nvPr>
            <p:ph type="sldNum" idx="12"/>
          </p:nvPr>
        </p:nvSpPr>
        <p:spPr>
          <a:xfrm>
            <a:off x="11124000" y="6516000"/>
            <a:ext cx="720000" cy="180000"/>
          </a:xfrm>
          <a:prstGeom prst="rect">
            <a:avLst/>
          </a:prstGeom>
          <a:noFill/>
          <a:ln>
            <a:noFill/>
          </a:ln>
        </p:spPr>
        <p:txBody>
          <a:bodyPr spcFirstLastPara="1" wrap="square" lIns="0" tIns="0" rIns="0" bIns="0" anchor="t"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9pPr>
          </a:lstStyle>
          <a:p>
            <a:pPr marL="0" lvl="0" indent="0" algn="r" rtl="0">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wo multi-content">
  <p:cSld name="Two multi-content">
    <p:spTree>
      <p:nvGrpSpPr>
        <p:cNvPr id="1" name="Shape 66"/>
        <p:cNvGrpSpPr/>
        <p:nvPr/>
      </p:nvGrpSpPr>
      <p:grpSpPr>
        <a:xfrm>
          <a:off x="0" y="0"/>
          <a:ext cx="0" cy="0"/>
          <a:chOff x="0" y="0"/>
          <a:chExt cx="0" cy="0"/>
        </a:xfrm>
      </p:grpSpPr>
      <p:sp>
        <p:nvSpPr>
          <p:cNvPr id="67" name="Google Shape;67;p25"/>
          <p:cNvSpPr txBox="1">
            <a:spLocks noGrp="1"/>
          </p:cNvSpPr>
          <p:nvPr>
            <p:ph type="title"/>
          </p:nvPr>
        </p:nvSpPr>
        <p:spPr>
          <a:xfrm>
            <a:off x="360000" y="360000"/>
            <a:ext cx="10080000" cy="1008000"/>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cxnSp>
        <p:nvCxnSpPr>
          <p:cNvPr id="68" name="Google Shape;68;p25"/>
          <p:cNvCxnSpPr/>
          <p:nvPr/>
        </p:nvCxnSpPr>
        <p:spPr>
          <a:xfrm>
            <a:off x="360000" y="1548000"/>
            <a:ext cx="11484000" cy="0"/>
          </a:xfrm>
          <a:prstGeom prst="straightConnector1">
            <a:avLst/>
          </a:prstGeom>
          <a:noFill/>
          <a:ln w="9525" cap="flat" cmpd="sng">
            <a:solidFill>
              <a:schemeClr val="dk1"/>
            </a:solidFill>
            <a:prstDash val="solid"/>
            <a:miter lim="800000"/>
            <a:headEnd type="none" w="sm" len="sm"/>
            <a:tailEnd type="none" w="sm" len="sm"/>
          </a:ln>
        </p:spPr>
      </p:cxnSp>
      <p:sp>
        <p:nvSpPr>
          <p:cNvPr id="69" name="Google Shape;69;p25"/>
          <p:cNvSpPr txBox="1">
            <a:spLocks noGrp="1"/>
          </p:cNvSpPr>
          <p:nvPr>
            <p:ph type="body" idx="1"/>
          </p:nvPr>
        </p:nvSpPr>
        <p:spPr>
          <a:xfrm>
            <a:off x="360000" y="1800000"/>
            <a:ext cx="5616000" cy="4320000"/>
          </a:xfrm>
          <a:prstGeom prst="rect">
            <a:avLst/>
          </a:prstGeom>
          <a:noFill/>
          <a:ln>
            <a:noFill/>
          </a:ln>
        </p:spPr>
        <p:txBody>
          <a:bodyPr spcFirstLastPara="1" wrap="square" lIns="0" tIns="0" rIns="0" bIns="0" anchor="t" anchorCtr="0">
            <a:noAutofit/>
          </a:bodyPr>
          <a:lstStyle>
            <a:lvl1pPr marL="457200" lvl="0" indent="-228600" algn="l">
              <a:lnSpc>
                <a:spcPct val="100000"/>
              </a:lnSpc>
              <a:spcBef>
                <a:spcPts val="0"/>
              </a:spcBef>
              <a:spcAft>
                <a:spcPts val="0"/>
              </a:spcAft>
              <a:buClr>
                <a:schemeClr val="dk1"/>
              </a:buClr>
              <a:buSzPts val="1800"/>
              <a:buNone/>
              <a:defRPr/>
            </a:lvl1pPr>
            <a:lvl2pPr marL="914400" lvl="1" indent="-228600" algn="l">
              <a:lnSpc>
                <a:spcPct val="100000"/>
              </a:lnSpc>
              <a:spcBef>
                <a:spcPts val="1200"/>
              </a:spcBef>
              <a:spcAft>
                <a:spcPts val="0"/>
              </a:spcAft>
              <a:buClr>
                <a:schemeClr val="dk1"/>
              </a:buClr>
              <a:buSzPts val="1800"/>
              <a:buNone/>
              <a:defRPr/>
            </a:lvl2pPr>
            <a:lvl3pPr marL="1371600" lvl="2" indent="-228600" algn="l">
              <a:lnSpc>
                <a:spcPct val="100000"/>
              </a:lnSpc>
              <a:spcBef>
                <a:spcPts val="600"/>
              </a:spcBef>
              <a:spcAft>
                <a:spcPts val="0"/>
              </a:spcAft>
              <a:buClr>
                <a:schemeClr val="dk1"/>
              </a:buClr>
              <a:buSzPts val="1800"/>
              <a:buNone/>
              <a:defRPr/>
            </a:lvl3pPr>
            <a:lvl4pPr marL="1828800" lvl="3" indent="-342900" algn="l">
              <a:lnSpc>
                <a:spcPct val="100000"/>
              </a:lnSpc>
              <a:spcBef>
                <a:spcPts val="600"/>
              </a:spcBef>
              <a:spcAft>
                <a:spcPts val="0"/>
              </a:spcAft>
              <a:buClr>
                <a:schemeClr val="dk1"/>
              </a:buClr>
              <a:buSzPts val="1800"/>
              <a:buChar char="•"/>
              <a:defRPr/>
            </a:lvl4pPr>
            <a:lvl5pPr marL="2286000" lvl="4" indent="-342900" algn="l">
              <a:lnSpc>
                <a:spcPct val="100000"/>
              </a:lnSpc>
              <a:spcBef>
                <a:spcPts val="600"/>
              </a:spcBef>
              <a:spcAft>
                <a:spcPts val="0"/>
              </a:spcAft>
              <a:buClr>
                <a:schemeClr val="dk1"/>
              </a:buClr>
              <a:buSzPts val="1800"/>
              <a:buChar char="–"/>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0" name="Google Shape;70;p25"/>
          <p:cNvSpPr txBox="1">
            <a:spLocks noGrp="1"/>
          </p:cNvSpPr>
          <p:nvPr>
            <p:ph type="body" idx="2"/>
          </p:nvPr>
        </p:nvSpPr>
        <p:spPr>
          <a:xfrm>
            <a:off x="6228000" y="1800000"/>
            <a:ext cx="5616000" cy="4320000"/>
          </a:xfrm>
          <a:prstGeom prst="rect">
            <a:avLst/>
          </a:prstGeom>
          <a:noFill/>
          <a:ln>
            <a:noFill/>
          </a:ln>
        </p:spPr>
        <p:txBody>
          <a:bodyPr spcFirstLastPara="1" wrap="square" lIns="0" tIns="0" rIns="0" bIns="0" anchor="t" anchorCtr="0">
            <a:noAutofit/>
          </a:bodyPr>
          <a:lstStyle>
            <a:lvl1pPr marL="457200" lvl="0" indent="-228600" algn="l">
              <a:lnSpc>
                <a:spcPct val="100000"/>
              </a:lnSpc>
              <a:spcBef>
                <a:spcPts val="0"/>
              </a:spcBef>
              <a:spcAft>
                <a:spcPts val="0"/>
              </a:spcAft>
              <a:buClr>
                <a:schemeClr val="dk1"/>
              </a:buClr>
              <a:buSzPts val="1800"/>
              <a:buNone/>
              <a:defRPr/>
            </a:lvl1pPr>
            <a:lvl2pPr marL="914400" lvl="1" indent="-228600" algn="l">
              <a:lnSpc>
                <a:spcPct val="100000"/>
              </a:lnSpc>
              <a:spcBef>
                <a:spcPts val="1200"/>
              </a:spcBef>
              <a:spcAft>
                <a:spcPts val="0"/>
              </a:spcAft>
              <a:buClr>
                <a:schemeClr val="dk1"/>
              </a:buClr>
              <a:buSzPts val="1800"/>
              <a:buNone/>
              <a:defRPr/>
            </a:lvl2pPr>
            <a:lvl3pPr marL="1371600" lvl="2" indent="-228600" algn="l">
              <a:lnSpc>
                <a:spcPct val="100000"/>
              </a:lnSpc>
              <a:spcBef>
                <a:spcPts val="600"/>
              </a:spcBef>
              <a:spcAft>
                <a:spcPts val="0"/>
              </a:spcAft>
              <a:buClr>
                <a:schemeClr val="dk1"/>
              </a:buClr>
              <a:buSzPts val="1800"/>
              <a:buNone/>
              <a:defRPr/>
            </a:lvl3pPr>
            <a:lvl4pPr marL="1828800" lvl="3" indent="-342900" algn="l">
              <a:lnSpc>
                <a:spcPct val="100000"/>
              </a:lnSpc>
              <a:spcBef>
                <a:spcPts val="600"/>
              </a:spcBef>
              <a:spcAft>
                <a:spcPts val="0"/>
              </a:spcAft>
              <a:buClr>
                <a:schemeClr val="dk1"/>
              </a:buClr>
              <a:buSzPts val="1800"/>
              <a:buChar char="•"/>
              <a:defRPr/>
            </a:lvl4pPr>
            <a:lvl5pPr marL="2286000" lvl="4" indent="-342900" algn="l">
              <a:lnSpc>
                <a:spcPct val="100000"/>
              </a:lnSpc>
              <a:spcBef>
                <a:spcPts val="600"/>
              </a:spcBef>
              <a:spcAft>
                <a:spcPts val="0"/>
              </a:spcAft>
              <a:buClr>
                <a:schemeClr val="dk1"/>
              </a:buClr>
              <a:buSzPts val="1800"/>
              <a:buChar char="–"/>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cxnSp>
        <p:nvCxnSpPr>
          <p:cNvPr id="71" name="Google Shape;71;p25"/>
          <p:cNvCxnSpPr/>
          <p:nvPr/>
        </p:nvCxnSpPr>
        <p:spPr>
          <a:xfrm>
            <a:off x="360000" y="6300000"/>
            <a:ext cx="11484000" cy="0"/>
          </a:xfrm>
          <a:prstGeom prst="straightConnector1">
            <a:avLst/>
          </a:prstGeom>
          <a:noFill/>
          <a:ln w="9525" cap="flat" cmpd="sng">
            <a:solidFill>
              <a:schemeClr val="dk1"/>
            </a:solidFill>
            <a:prstDash val="solid"/>
            <a:miter lim="800000"/>
            <a:headEnd type="none" w="sm" len="sm"/>
            <a:tailEnd type="none" w="sm" len="sm"/>
          </a:ln>
        </p:spPr>
      </p:cxnSp>
      <p:sp>
        <p:nvSpPr>
          <p:cNvPr id="72" name="Google Shape;72;p25"/>
          <p:cNvSpPr txBox="1">
            <a:spLocks noGrp="1"/>
          </p:cNvSpPr>
          <p:nvPr>
            <p:ph type="sldNum" idx="12"/>
          </p:nvPr>
        </p:nvSpPr>
        <p:spPr>
          <a:xfrm>
            <a:off x="11124000" y="6516000"/>
            <a:ext cx="720000" cy="180000"/>
          </a:xfrm>
          <a:prstGeom prst="rect">
            <a:avLst/>
          </a:prstGeom>
          <a:noFill/>
          <a:ln>
            <a:noFill/>
          </a:ln>
        </p:spPr>
        <p:txBody>
          <a:bodyPr spcFirstLastPara="1" wrap="square" lIns="0" tIns="0" rIns="0" bIns="0" anchor="t"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9pPr>
          </a:lstStyle>
          <a:p>
            <a:pPr marL="0" lvl="0" indent="0" algn="r" rtl="0">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Agenda">
  <p:cSld name="Agenda">
    <p:spTree>
      <p:nvGrpSpPr>
        <p:cNvPr id="1" name="Shape 73"/>
        <p:cNvGrpSpPr/>
        <p:nvPr/>
      </p:nvGrpSpPr>
      <p:grpSpPr>
        <a:xfrm>
          <a:off x="0" y="0"/>
          <a:ext cx="0" cy="0"/>
          <a:chOff x="0" y="0"/>
          <a:chExt cx="0" cy="0"/>
        </a:xfrm>
      </p:grpSpPr>
      <p:sp>
        <p:nvSpPr>
          <p:cNvPr id="74" name="Google Shape;74;p31"/>
          <p:cNvSpPr txBox="1">
            <a:spLocks noGrp="1"/>
          </p:cNvSpPr>
          <p:nvPr>
            <p:ph type="title"/>
          </p:nvPr>
        </p:nvSpPr>
        <p:spPr>
          <a:xfrm>
            <a:off x="360000" y="360000"/>
            <a:ext cx="10080000" cy="1008000"/>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cxnSp>
        <p:nvCxnSpPr>
          <p:cNvPr id="75" name="Google Shape;75;p31"/>
          <p:cNvCxnSpPr/>
          <p:nvPr/>
        </p:nvCxnSpPr>
        <p:spPr>
          <a:xfrm>
            <a:off x="360000" y="1548000"/>
            <a:ext cx="11484000" cy="0"/>
          </a:xfrm>
          <a:prstGeom prst="straightConnector1">
            <a:avLst/>
          </a:prstGeom>
          <a:noFill/>
          <a:ln w="9525" cap="flat" cmpd="sng">
            <a:solidFill>
              <a:schemeClr val="accent1"/>
            </a:solidFill>
            <a:prstDash val="solid"/>
            <a:miter lim="800000"/>
            <a:headEnd type="none" w="sm" len="sm"/>
            <a:tailEnd type="none" w="sm" len="sm"/>
          </a:ln>
        </p:spPr>
      </p:cxnSp>
      <p:sp>
        <p:nvSpPr>
          <p:cNvPr id="76" name="Google Shape;76;p31"/>
          <p:cNvSpPr txBox="1">
            <a:spLocks noGrp="1"/>
          </p:cNvSpPr>
          <p:nvPr>
            <p:ph type="sldNum" idx="12"/>
          </p:nvPr>
        </p:nvSpPr>
        <p:spPr>
          <a:xfrm>
            <a:off x="11124000" y="6516000"/>
            <a:ext cx="720000" cy="180000"/>
          </a:xfrm>
          <a:prstGeom prst="rect">
            <a:avLst/>
          </a:prstGeom>
          <a:noFill/>
          <a:ln>
            <a:noFill/>
          </a:ln>
        </p:spPr>
        <p:txBody>
          <a:bodyPr spcFirstLastPara="1" wrap="square" lIns="0" tIns="0" rIns="0" bIns="0" anchor="t"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9pPr>
          </a:lstStyle>
          <a:p>
            <a:pPr marL="0" lvl="0" indent="0" algn="r" rtl="0">
              <a:spcBef>
                <a:spcPts val="0"/>
              </a:spcBef>
              <a:spcAft>
                <a:spcPts val="0"/>
              </a:spcAft>
              <a:buNone/>
            </a:pPr>
            <a:fld id="{00000000-1234-1234-1234-123412341234}" type="slidenum">
              <a:rPr lang="en-AU"/>
              <a:t>‹#›</a:t>
            </a:fld>
            <a:endParaRPr/>
          </a:p>
        </p:txBody>
      </p:sp>
    </p:spTree>
  </p:cSld>
  <p:clrMapOvr>
    <a:masterClrMapping/>
  </p:clrMapOvr>
  <p:extLst>
    <p:ext uri="{DCECCB84-F9BA-43D5-87BE-67443E8EF086}">
      <p15:sldGuideLst xmlns:p15="http://schemas.microsoft.com/office/powerpoint/2012/main">
        <p15:guide id="1" orient="horz" pos="4224">
          <p15:clr>
            <a:srgbClr val="FBAE40"/>
          </p15:clr>
        </p15:guide>
        <p15:guide id="2" pos="3840">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ontents 1">
  <p:cSld name="Contents 1">
    <p:spTree>
      <p:nvGrpSpPr>
        <p:cNvPr id="1" name="Shape 77"/>
        <p:cNvGrpSpPr/>
        <p:nvPr/>
      </p:nvGrpSpPr>
      <p:grpSpPr>
        <a:xfrm>
          <a:off x="0" y="0"/>
          <a:ext cx="0" cy="0"/>
          <a:chOff x="0" y="0"/>
          <a:chExt cx="0" cy="0"/>
        </a:xfrm>
      </p:grpSpPr>
      <p:sp>
        <p:nvSpPr>
          <p:cNvPr id="78" name="Google Shape;78;p32"/>
          <p:cNvSpPr txBox="1">
            <a:spLocks noGrp="1"/>
          </p:cNvSpPr>
          <p:nvPr>
            <p:ph type="title"/>
          </p:nvPr>
        </p:nvSpPr>
        <p:spPr>
          <a:xfrm>
            <a:off x="360000" y="360000"/>
            <a:ext cx="10080000" cy="1008000"/>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9" name="Google Shape;79;p32"/>
          <p:cNvSpPr/>
          <p:nvPr/>
        </p:nvSpPr>
        <p:spPr>
          <a:xfrm>
            <a:off x="0" y="1620000"/>
            <a:ext cx="12192000" cy="5238000"/>
          </a:xfrm>
          <a:prstGeom prst="rect">
            <a:avLst/>
          </a:prstGeom>
          <a:solidFill>
            <a:schemeClr val="accent4"/>
          </a:solidFill>
          <a:ln>
            <a:noFill/>
          </a:ln>
        </p:spPr>
        <p:txBody>
          <a:bodyPr spcFirstLastPara="1" wrap="square" lIns="0" tIns="0" rIns="0" bIns="0" anchor="t" anchorCtr="0">
            <a:noAutofit/>
          </a:bodyPr>
          <a:lstStyle/>
          <a:p>
            <a:pPr marL="0" marR="0" lvl="0" indent="0" algn="ctr" rtl="0">
              <a:lnSpc>
                <a:spcPct val="100000"/>
              </a:lnSpc>
              <a:spcBef>
                <a:spcPts val="0"/>
              </a:spcBef>
              <a:spcAft>
                <a:spcPts val="0"/>
              </a:spcAft>
              <a:buClr>
                <a:srgbClr val="000000"/>
              </a:buClr>
              <a:buSzPts val="2400"/>
              <a:buFont typeface="Arial"/>
              <a:buNone/>
            </a:pPr>
            <a:endParaRPr sz="2400" b="0" i="0" u="none" strike="noStrike" cap="none">
              <a:solidFill>
                <a:schemeClr val="lt1"/>
              </a:solidFill>
              <a:latin typeface="Public Sans Light"/>
              <a:ea typeface="Public Sans Light"/>
              <a:cs typeface="Public Sans Light"/>
              <a:sym typeface="Public Sans Light"/>
            </a:endParaRPr>
          </a:p>
        </p:txBody>
      </p:sp>
      <p:sp>
        <p:nvSpPr>
          <p:cNvPr id="80" name="Google Shape;80;p32"/>
          <p:cNvSpPr txBox="1">
            <a:spLocks noGrp="1"/>
          </p:cNvSpPr>
          <p:nvPr>
            <p:ph type="sldNum" idx="12"/>
          </p:nvPr>
        </p:nvSpPr>
        <p:spPr>
          <a:xfrm>
            <a:off x="11124000" y="6516000"/>
            <a:ext cx="720000" cy="180000"/>
          </a:xfrm>
          <a:prstGeom prst="rect">
            <a:avLst/>
          </a:prstGeom>
          <a:noFill/>
          <a:ln>
            <a:noFill/>
          </a:ln>
        </p:spPr>
        <p:txBody>
          <a:bodyPr spcFirstLastPara="1" wrap="square" lIns="0" tIns="0" rIns="0" bIns="0" anchor="t"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9pPr>
          </a:lstStyle>
          <a:p>
            <a:pPr marL="0" lvl="0" indent="0" algn="r" rtl="0">
              <a:spcBef>
                <a:spcPts val="0"/>
              </a:spcBef>
              <a:spcAft>
                <a:spcPts val="0"/>
              </a:spcAft>
              <a:buNone/>
            </a:pPr>
            <a:fld id="{00000000-1234-1234-1234-123412341234}" type="slidenum">
              <a:rPr lang="en-AU"/>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image" Target="../media/image2.png"/><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21"/>
          <p:cNvSpPr txBox="1">
            <a:spLocks noGrp="1"/>
          </p:cNvSpPr>
          <p:nvPr>
            <p:ph type="title"/>
          </p:nvPr>
        </p:nvSpPr>
        <p:spPr>
          <a:xfrm>
            <a:off x="360000" y="360000"/>
            <a:ext cx="10080000" cy="1008000"/>
          </a:xfrm>
          <a:prstGeom prst="rect">
            <a:avLst/>
          </a:prstGeom>
          <a:noFill/>
          <a:ln>
            <a:noFill/>
          </a:ln>
        </p:spPr>
        <p:txBody>
          <a:bodyPr spcFirstLastPara="1" wrap="square" lIns="0" tIns="0" rIns="0" bIns="0" anchor="t" anchorCtr="0">
            <a:noAutofit/>
          </a:bodyPr>
          <a:lstStyle>
            <a:lvl1pPr marR="0" lvl="0" algn="l" rtl="0">
              <a:lnSpc>
                <a:spcPct val="90000"/>
              </a:lnSpc>
              <a:spcBef>
                <a:spcPts val="0"/>
              </a:spcBef>
              <a:spcAft>
                <a:spcPts val="0"/>
              </a:spcAft>
              <a:buClr>
                <a:schemeClr val="dk1"/>
              </a:buClr>
              <a:buSzPts val="3600"/>
              <a:buFont typeface="Public Sans"/>
              <a:buNone/>
              <a:defRPr sz="3600" b="0" i="0" u="none" strike="noStrike" cap="none">
                <a:solidFill>
                  <a:schemeClr val="dk1"/>
                </a:solidFill>
                <a:latin typeface="Public Sans"/>
                <a:ea typeface="Public Sans"/>
                <a:cs typeface="Public Sans"/>
                <a:sym typeface="Public Sans"/>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pic>
        <p:nvPicPr>
          <p:cNvPr id="11" name="Google Shape;11;p21" descr="NSW Government logo"/>
          <p:cNvPicPr preferRelativeResize="0"/>
          <p:nvPr/>
        </p:nvPicPr>
        <p:blipFill rotWithShape="1">
          <a:blip r:embed="rId25">
            <a:alphaModFix/>
          </a:blip>
          <a:srcRect/>
          <a:stretch/>
        </p:blipFill>
        <p:spPr>
          <a:xfrm>
            <a:off x="11214000" y="360321"/>
            <a:ext cx="630000" cy="684882"/>
          </a:xfrm>
          <a:prstGeom prst="rect">
            <a:avLst/>
          </a:prstGeom>
          <a:noFill/>
          <a:ln>
            <a:noFill/>
          </a:ln>
        </p:spPr>
      </p:pic>
      <p:sp>
        <p:nvSpPr>
          <p:cNvPr id="12" name="Google Shape;12;p21"/>
          <p:cNvSpPr txBox="1">
            <a:spLocks noGrp="1"/>
          </p:cNvSpPr>
          <p:nvPr>
            <p:ph type="body" idx="1"/>
          </p:nvPr>
        </p:nvSpPr>
        <p:spPr>
          <a:xfrm>
            <a:off x="360000" y="1620000"/>
            <a:ext cx="11484000" cy="453600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chemeClr val="dk1"/>
              </a:buClr>
              <a:buSzPts val="2000"/>
              <a:buFont typeface="Arial"/>
              <a:buNone/>
              <a:defRPr sz="2000" b="0" i="0" u="none" strike="noStrike" cap="none">
                <a:solidFill>
                  <a:schemeClr val="dk1"/>
                </a:solidFill>
                <a:latin typeface="Public Sans Light"/>
                <a:ea typeface="Public Sans Light"/>
                <a:cs typeface="Public Sans Light"/>
                <a:sym typeface="Public Sans Light"/>
              </a:defRPr>
            </a:lvl1pPr>
            <a:lvl2pPr marL="914400" marR="0" lvl="1" indent="-228600" algn="l" rtl="0">
              <a:lnSpc>
                <a:spcPct val="100000"/>
              </a:lnSpc>
              <a:spcBef>
                <a:spcPts val="1200"/>
              </a:spcBef>
              <a:spcAft>
                <a:spcPts val="0"/>
              </a:spcAft>
              <a:buClr>
                <a:schemeClr val="dk1"/>
              </a:buClr>
              <a:buSzPts val="1800"/>
              <a:buFont typeface="Arial"/>
              <a:buNone/>
              <a:defRPr sz="1800" b="0" i="0" u="none" strike="noStrike" cap="none">
                <a:solidFill>
                  <a:schemeClr val="dk1"/>
                </a:solidFill>
                <a:latin typeface="Public Sans Light"/>
                <a:ea typeface="Public Sans Light"/>
                <a:cs typeface="Public Sans Light"/>
                <a:sym typeface="Public Sans Light"/>
              </a:defRPr>
            </a:lvl2pPr>
            <a:lvl3pPr marL="1371600" marR="0" lvl="2" indent="-228600" algn="l" rtl="0">
              <a:lnSpc>
                <a:spcPct val="100000"/>
              </a:lnSpc>
              <a:spcBef>
                <a:spcPts val="600"/>
              </a:spcBef>
              <a:spcAft>
                <a:spcPts val="0"/>
              </a:spcAft>
              <a:buClr>
                <a:schemeClr val="dk1"/>
              </a:buClr>
              <a:buSzPts val="1800"/>
              <a:buFont typeface="Arial"/>
              <a:buNone/>
              <a:defRPr sz="1800" b="0" i="0" u="none" strike="noStrike" cap="none">
                <a:solidFill>
                  <a:schemeClr val="dk1"/>
                </a:solidFill>
                <a:latin typeface="Public Sans Light"/>
                <a:ea typeface="Public Sans Light"/>
                <a:cs typeface="Public Sans Light"/>
                <a:sym typeface="Public Sans Light"/>
              </a:defRPr>
            </a:lvl3pPr>
            <a:lvl4pPr marL="1828800" marR="0" lvl="3" indent="-342900" algn="l" rtl="0">
              <a:lnSpc>
                <a:spcPct val="100000"/>
              </a:lnSpc>
              <a:spcBef>
                <a:spcPts val="600"/>
              </a:spcBef>
              <a:spcAft>
                <a:spcPts val="0"/>
              </a:spcAft>
              <a:buClr>
                <a:schemeClr val="dk1"/>
              </a:buClr>
              <a:buSzPts val="1800"/>
              <a:buFont typeface="Arial"/>
              <a:buChar char="•"/>
              <a:defRPr sz="1800" b="0" i="0" u="none" strike="noStrike" cap="none">
                <a:solidFill>
                  <a:schemeClr val="dk1"/>
                </a:solidFill>
                <a:latin typeface="Public Sans Light"/>
                <a:ea typeface="Public Sans Light"/>
                <a:cs typeface="Public Sans Light"/>
                <a:sym typeface="Public Sans Light"/>
              </a:defRPr>
            </a:lvl4pPr>
            <a:lvl5pPr marL="2286000" marR="0" lvl="4" indent="-342900" algn="l" rtl="0">
              <a:lnSpc>
                <a:spcPct val="100000"/>
              </a:lnSpc>
              <a:spcBef>
                <a:spcPts val="600"/>
              </a:spcBef>
              <a:spcAft>
                <a:spcPts val="0"/>
              </a:spcAft>
              <a:buClr>
                <a:schemeClr val="dk1"/>
              </a:buClr>
              <a:buSzPts val="1800"/>
              <a:buFont typeface="Times New Roman"/>
              <a:buChar char="–"/>
              <a:defRPr sz="1800" b="0" i="0" u="none" strike="noStrike" cap="none">
                <a:solidFill>
                  <a:schemeClr val="dk1"/>
                </a:solidFill>
                <a:latin typeface="Public Sans Light"/>
                <a:ea typeface="Public Sans Light"/>
                <a:cs typeface="Public Sans Light"/>
                <a:sym typeface="Public Sans Light"/>
              </a:defRPr>
            </a:lvl5pPr>
            <a:lvl6pPr marL="2743200" marR="0" lvl="5" indent="-342900"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Public Sans Light"/>
                <a:ea typeface="Public Sans Light"/>
                <a:cs typeface="Public Sans Light"/>
                <a:sym typeface="Public Sans Light"/>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Public Sans Light"/>
                <a:ea typeface="Public Sans Light"/>
                <a:cs typeface="Public Sans Light"/>
                <a:sym typeface="Public Sans Light"/>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Public Sans Light"/>
                <a:ea typeface="Public Sans Light"/>
                <a:cs typeface="Public Sans Light"/>
                <a:sym typeface="Public Sans Light"/>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Public Sans Light"/>
                <a:ea typeface="Public Sans Light"/>
                <a:cs typeface="Public Sans Light"/>
                <a:sym typeface="Public Sans Light"/>
              </a:defRPr>
            </a:lvl9pPr>
          </a:lstStyle>
          <a:p>
            <a:endParaRPr/>
          </a:p>
        </p:txBody>
      </p:sp>
      <p:sp>
        <p:nvSpPr>
          <p:cNvPr id="13" name="Google Shape;13;p21"/>
          <p:cNvSpPr txBox="1">
            <a:spLocks noGrp="1"/>
          </p:cNvSpPr>
          <p:nvPr>
            <p:ph type="sldNum" idx="12"/>
          </p:nvPr>
        </p:nvSpPr>
        <p:spPr>
          <a:xfrm>
            <a:off x="11124000" y="6516000"/>
            <a:ext cx="720000" cy="180000"/>
          </a:xfrm>
          <a:prstGeom prst="rect">
            <a:avLst/>
          </a:prstGeom>
          <a:noFill/>
          <a:ln>
            <a:noFill/>
          </a:ln>
        </p:spPr>
        <p:txBody>
          <a:bodyPr spcFirstLastPara="1" wrap="square" lIns="0" tIns="0" rIns="0" bIns="0" anchor="t"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Public Sans Light"/>
                <a:ea typeface="Public Sans Light"/>
                <a:cs typeface="Public Sans Light"/>
                <a:sym typeface="Public Sans Light"/>
              </a:defRPr>
            </a:lvl9pPr>
          </a:lstStyle>
          <a:p>
            <a:pPr marL="0" lvl="0" indent="0" algn="r" rtl="0">
              <a:spcBef>
                <a:spcPts val="0"/>
              </a:spcBef>
              <a:spcAft>
                <a:spcPts val="0"/>
              </a:spcAft>
              <a:buNone/>
            </a:pPr>
            <a:fld id="{00000000-1234-1234-1234-123412341234}" type="slidenum">
              <a:rPr lang="en-AU"/>
              <a:t>‹#›</a:t>
            </a:fld>
            <a:endParaRPr/>
          </a:p>
        </p:txBody>
      </p:sp>
      <p:sp>
        <p:nvSpPr>
          <p:cNvPr id="14" name="Google Shape;14;p21"/>
          <p:cNvSpPr txBox="1"/>
          <p:nvPr/>
        </p:nvSpPr>
        <p:spPr>
          <a:xfrm>
            <a:off x="-2622931" y="14626"/>
            <a:ext cx="2544960" cy="5539978"/>
          </a:xfrm>
          <a:prstGeom prst="rect">
            <a:avLst/>
          </a:prstGeom>
          <a:noFill/>
          <a:ln>
            <a:noFill/>
          </a:ln>
        </p:spPr>
        <p:txBody>
          <a:bodyPr spcFirstLastPara="1" wrap="square" lIns="0" tIns="0" rIns="0" bIns="0" anchor="t" anchorCtr="0">
            <a:spAutoFit/>
          </a:bodyPr>
          <a:lstStyle/>
          <a:p>
            <a:pPr marL="163681" marR="0" lvl="0" indent="-163681" algn="l" rtl="0">
              <a:lnSpc>
                <a:spcPct val="100000"/>
              </a:lnSpc>
              <a:spcBef>
                <a:spcPts val="0"/>
              </a:spcBef>
              <a:spcAft>
                <a:spcPts val="0"/>
              </a:spcAft>
              <a:buClr>
                <a:srgbClr val="A5A5A5"/>
              </a:buClr>
              <a:buSzPts val="800"/>
              <a:buFont typeface="Public Sans"/>
              <a:buNone/>
            </a:pPr>
            <a:r>
              <a:rPr lang="en-AU" sz="800" b="1" i="0" u="none" strike="noStrike" cap="none">
                <a:solidFill>
                  <a:srgbClr val="A5A5A5"/>
                </a:solidFill>
                <a:latin typeface="Arial"/>
                <a:ea typeface="Arial"/>
                <a:cs typeface="Arial"/>
                <a:sym typeface="Arial"/>
              </a:rPr>
              <a:t>OPEN IN DESKTOP APP</a:t>
            </a:r>
            <a:endParaRPr sz="1400" b="0" i="0" u="none" strike="noStrike" cap="none">
              <a:solidFill>
                <a:srgbClr val="000000"/>
              </a:solidFill>
              <a:latin typeface="Arial"/>
              <a:ea typeface="Arial"/>
              <a:cs typeface="Arial"/>
              <a:sym typeface="Arial"/>
            </a:endParaRPr>
          </a:p>
          <a:p>
            <a:pPr marL="163681" marR="0" lvl="0" indent="-163681" algn="l" rtl="0">
              <a:lnSpc>
                <a:spcPct val="100000"/>
              </a:lnSpc>
              <a:spcBef>
                <a:spcPts val="0"/>
              </a:spcBef>
              <a:spcAft>
                <a:spcPts val="0"/>
              </a:spcAft>
              <a:buClr>
                <a:srgbClr val="A5A5A5"/>
              </a:buClr>
              <a:buSzPts val="800"/>
              <a:buFont typeface="Public Sans"/>
              <a:buNone/>
            </a:pPr>
            <a:r>
              <a:rPr lang="en-AU" sz="800" b="0" i="0" u="none" strike="noStrike" cap="none">
                <a:solidFill>
                  <a:srgbClr val="A5A5A5"/>
                </a:solidFill>
                <a:latin typeface="Arial"/>
                <a:ea typeface="Arial"/>
                <a:cs typeface="Arial"/>
                <a:sym typeface="Arial"/>
              </a:rPr>
              <a:t>This will enable full functionality of the template.</a:t>
            </a:r>
            <a:endParaRPr sz="1400" b="0" i="0" u="none" strike="noStrike" cap="none">
              <a:solidFill>
                <a:srgbClr val="000000"/>
              </a:solidFill>
              <a:latin typeface="Arial"/>
              <a:ea typeface="Arial"/>
              <a:cs typeface="Arial"/>
              <a:sym typeface="Arial"/>
            </a:endParaRPr>
          </a:p>
          <a:p>
            <a:pPr marL="163681" marR="0" lvl="0" indent="-163681" algn="l" rtl="0">
              <a:lnSpc>
                <a:spcPct val="100000"/>
              </a:lnSpc>
              <a:spcBef>
                <a:spcPts val="0"/>
              </a:spcBef>
              <a:spcAft>
                <a:spcPts val="0"/>
              </a:spcAft>
              <a:buClr>
                <a:schemeClr val="dk1"/>
              </a:buClr>
              <a:buSzPts val="800"/>
              <a:buFont typeface="Public Sans"/>
              <a:buNone/>
            </a:pPr>
            <a:endParaRPr sz="800" b="1" i="0" u="none" strike="noStrike" cap="none">
              <a:solidFill>
                <a:srgbClr val="A5A5A5"/>
              </a:solidFill>
              <a:latin typeface="Arial"/>
              <a:ea typeface="Arial"/>
              <a:cs typeface="Arial"/>
              <a:sym typeface="Arial"/>
            </a:endParaRPr>
          </a:p>
          <a:p>
            <a:pPr marL="163681" marR="0" lvl="0" indent="-163681" algn="l" rtl="0">
              <a:lnSpc>
                <a:spcPct val="100000"/>
              </a:lnSpc>
              <a:spcBef>
                <a:spcPts val="0"/>
              </a:spcBef>
              <a:spcAft>
                <a:spcPts val="0"/>
              </a:spcAft>
              <a:buClr>
                <a:srgbClr val="A5A5A5"/>
              </a:buClr>
              <a:buSzPts val="800"/>
              <a:buFont typeface="Public Sans"/>
              <a:buNone/>
            </a:pPr>
            <a:r>
              <a:rPr lang="en-AU" sz="800" b="1" i="0" u="none" strike="noStrike" cap="none">
                <a:solidFill>
                  <a:srgbClr val="A5A5A5"/>
                </a:solidFill>
                <a:latin typeface="Arial"/>
                <a:ea typeface="Arial"/>
                <a:cs typeface="Arial"/>
                <a:sym typeface="Arial"/>
              </a:rPr>
              <a:t>CHOOSE A SLIDE STYLE FROM </a:t>
            </a:r>
            <a:endParaRPr sz="1400" b="0" i="0" u="none" strike="noStrike" cap="none">
              <a:solidFill>
                <a:srgbClr val="000000"/>
              </a:solidFill>
              <a:latin typeface="Arial"/>
              <a:ea typeface="Arial"/>
              <a:cs typeface="Arial"/>
              <a:sym typeface="Arial"/>
            </a:endParaRPr>
          </a:p>
          <a:p>
            <a:pPr marL="239177" marR="0" lvl="0" indent="-239177" algn="l" rtl="0">
              <a:lnSpc>
                <a:spcPct val="100000"/>
              </a:lnSpc>
              <a:spcBef>
                <a:spcPts val="0"/>
              </a:spcBef>
              <a:spcAft>
                <a:spcPts val="0"/>
              </a:spcAft>
              <a:buClr>
                <a:srgbClr val="A5A5A5"/>
              </a:buClr>
              <a:buSzPts val="800"/>
              <a:buFont typeface="Public Sans"/>
              <a:buAutoNum type="arabicPeriod"/>
            </a:pPr>
            <a:r>
              <a:rPr lang="en-AU" sz="800" b="0" i="0" u="none" strike="noStrike" cap="none">
                <a:solidFill>
                  <a:srgbClr val="A5A5A5"/>
                </a:solidFill>
                <a:latin typeface="Arial"/>
                <a:ea typeface="Arial"/>
                <a:cs typeface="Arial"/>
                <a:sym typeface="Arial"/>
              </a:rPr>
              <a:t>Home tab</a:t>
            </a:r>
            <a:endParaRPr sz="1400" b="0" i="0" u="none" strike="noStrike" cap="none">
              <a:solidFill>
                <a:srgbClr val="000000"/>
              </a:solidFill>
              <a:latin typeface="Arial"/>
              <a:ea typeface="Arial"/>
              <a:cs typeface="Arial"/>
              <a:sym typeface="Arial"/>
            </a:endParaRPr>
          </a:p>
          <a:p>
            <a:pPr marL="239177" marR="0" lvl="0" indent="-239177" algn="l" rtl="0">
              <a:lnSpc>
                <a:spcPct val="100000"/>
              </a:lnSpc>
              <a:spcBef>
                <a:spcPts val="0"/>
              </a:spcBef>
              <a:spcAft>
                <a:spcPts val="0"/>
              </a:spcAft>
              <a:buClr>
                <a:srgbClr val="A5A5A5"/>
              </a:buClr>
              <a:buSzPts val="800"/>
              <a:buFont typeface="Public Sans"/>
              <a:buAutoNum type="arabicPeriod"/>
            </a:pPr>
            <a:r>
              <a:rPr lang="en-AU" sz="800" b="0" i="0" u="none" strike="noStrike" cap="none">
                <a:solidFill>
                  <a:srgbClr val="A5A5A5"/>
                </a:solidFill>
                <a:latin typeface="Arial"/>
                <a:ea typeface="Arial"/>
                <a:cs typeface="Arial"/>
                <a:sym typeface="Arial"/>
              </a:rPr>
              <a:t>New Slide</a:t>
            </a:r>
            <a:endParaRPr sz="1400" b="0" i="0" u="none" strike="noStrike" cap="none">
              <a:solidFill>
                <a:srgbClr val="000000"/>
              </a:solidFill>
              <a:latin typeface="Arial"/>
              <a:ea typeface="Arial"/>
              <a:cs typeface="Arial"/>
              <a:sym typeface="Arial"/>
            </a:endParaRPr>
          </a:p>
          <a:p>
            <a:pPr marL="239177" marR="0" lvl="0" indent="-239177" algn="l" rtl="0">
              <a:lnSpc>
                <a:spcPct val="100000"/>
              </a:lnSpc>
              <a:spcBef>
                <a:spcPts val="0"/>
              </a:spcBef>
              <a:spcAft>
                <a:spcPts val="0"/>
              </a:spcAft>
              <a:buClr>
                <a:srgbClr val="A5A5A5"/>
              </a:buClr>
              <a:buSzPts val="800"/>
              <a:buFont typeface="Public Sans"/>
              <a:buAutoNum type="arabicPeriod"/>
            </a:pPr>
            <a:r>
              <a:rPr lang="en-AU" sz="800" b="0" i="0" u="none" strike="noStrike" cap="none">
                <a:solidFill>
                  <a:srgbClr val="A5A5A5"/>
                </a:solidFill>
                <a:latin typeface="Arial"/>
                <a:ea typeface="Arial"/>
                <a:cs typeface="Arial"/>
                <a:sym typeface="Arial"/>
              </a:rPr>
              <a:t>Choose layout</a:t>
            </a:r>
            <a:endParaRPr sz="1400" b="0" i="0" u="none" strike="noStrike" cap="none">
              <a:solidFill>
                <a:srgbClr val="000000"/>
              </a:solidFill>
              <a:latin typeface="Arial"/>
              <a:ea typeface="Arial"/>
              <a:cs typeface="Arial"/>
              <a:sym typeface="Arial"/>
            </a:endParaRPr>
          </a:p>
          <a:p>
            <a:pPr marL="239177" marR="0" lvl="0" indent="-239177" algn="l" rtl="0">
              <a:lnSpc>
                <a:spcPct val="100000"/>
              </a:lnSpc>
              <a:spcBef>
                <a:spcPts val="0"/>
              </a:spcBef>
              <a:spcAft>
                <a:spcPts val="0"/>
              </a:spcAft>
              <a:buClr>
                <a:srgbClr val="A5A5A5"/>
              </a:buClr>
              <a:buSzPts val="800"/>
              <a:buFont typeface="Public Sans"/>
              <a:buAutoNum type="arabicPeriod"/>
            </a:pPr>
            <a:r>
              <a:rPr lang="en-AU" sz="800" b="0" i="0" u="none" strike="noStrike" cap="none">
                <a:solidFill>
                  <a:srgbClr val="A5A5A5"/>
                </a:solidFill>
                <a:latin typeface="Arial"/>
                <a:ea typeface="Arial"/>
                <a:cs typeface="Arial"/>
                <a:sym typeface="Arial"/>
              </a:rPr>
              <a:t>If layout goes awry, select Reset</a:t>
            </a:r>
            <a:endParaRPr sz="800" b="1" i="0" u="none" strike="noStrike" cap="none">
              <a:solidFill>
                <a:srgbClr val="A5A5A5"/>
              </a:solidFill>
              <a:latin typeface="Arial"/>
              <a:ea typeface="Arial"/>
              <a:cs typeface="Arial"/>
              <a:sym typeface="Arial"/>
            </a:endParaRPr>
          </a:p>
          <a:p>
            <a:pPr marL="163681" marR="0" lvl="0" indent="-163681" algn="l" rtl="0">
              <a:lnSpc>
                <a:spcPct val="100000"/>
              </a:lnSpc>
              <a:spcBef>
                <a:spcPts val="0"/>
              </a:spcBef>
              <a:spcAft>
                <a:spcPts val="0"/>
              </a:spcAft>
              <a:buClr>
                <a:schemeClr val="dk1"/>
              </a:buClr>
              <a:buSzPts val="800"/>
              <a:buFont typeface="Public Sans"/>
              <a:buNone/>
            </a:pPr>
            <a:endParaRPr sz="800" b="1" i="0" u="none" strike="noStrike" cap="none">
              <a:solidFill>
                <a:srgbClr val="A5A5A5"/>
              </a:solidFill>
              <a:latin typeface="Arial"/>
              <a:ea typeface="Arial"/>
              <a:cs typeface="Arial"/>
              <a:sym typeface="Arial"/>
            </a:endParaRPr>
          </a:p>
          <a:p>
            <a:pPr marL="163681" marR="0" lvl="0" indent="-163681" algn="l" rtl="0">
              <a:lnSpc>
                <a:spcPct val="100000"/>
              </a:lnSpc>
              <a:spcBef>
                <a:spcPts val="0"/>
              </a:spcBef>
              <a:spcAft>
                <a:spcPts val="0"/>
              </a:spcAft>
              <a:buClr>
                <a:srgbClr val="A5A5A5"/>
              </a:buClr>
              <a:buSzPts val="800"/>
              <a:buFont typeface="Public Sans"/>
              <a:buNone/>
            </a:pPr>
            <a:r>
              <a:rPr lang="en-AU" sz="800" b="1" i="0" u="none" strike="noStrike" cap="none">
                <a:solidFill>
                  <a:srgbClr val="A5A5A5"/>
                </a:solidFill>
                <a:latin typeface="Arial"/>
                <a:ea typeface="Arial"/>
                <a:cs typeface="Arial"/>
                <a:sym typeface="Arial"/>
              </a:rPr>
              <a:t>TEXT</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A5A5A5"/>
              </a:buClr>
              <a:buSzPts val="800"/>
              <a:buFont typeface="Public Sans"/>
              <a:buNone/>
            </a:pPr>
            <a:r>
              <a:rPr lang="en-AU" sz="800" b="0" i="0" u="none" strike="noStrike" cap="none">
                <a:solidFill>
                  <a:srgbClr val="A5A5A5"/>
                </a:solidFill>
                <a:latin typeface="Arial"/>
                <a:ea typeface="Arial"/>
                <a:cs typeface="Arial"/>
                <a:sym typeface="Arial"/>
              </a:rPr>
              <a:t>There are 5 levels of formatted text available.</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A5A5A5"/>
              </a:buClr>
              <a:buSzPts val="800"/>
              <a:buFont typeface="Public Sans"/>
              <a:buNone/>
            </a:pPr>
            <a:r>
              <a:rPr lang="en-AU" sz="800" b="0" i="0" u="none" strike="noStrike" cap="none">
                <a:solidFill>
                  <a:srgbClr val="A5A5A5"/>
                </a:solidFill>
                <a:latin typeface="Arial"/>
                <a:ea typeface="Arial"/>
                <a:cs typeface="Arial"/>
                <a:sym typeface="Arial"/>
              </a:rPr>
              <a:t>Please move between text  levels using the increase/decrease button on the menu above.</a:t>
            </a:r>
            <a:endParaRPr sz="1400" b="0" i="0" u="none" strike="noStrike" cap="none">
              <a:solidFill>
                <a:srgbClr val="000000"/>
              </a:solidFill>
              <a:latin typeface="Arial"/>
              <a:ea typeface="Arial"/>
              <a:cs typeface="Arial"/>
              <a:sym typeface="Arial"/>
            </a:endParaRPr>
          </a:p>
          <a:p>
            <a:pPr marL="163681" marR="0" lvl="0" indent="-163681" algn="l" rtl="0">
              <a:lnSpc>
                <a:spcPct val="100000"/>
              </a:lnSpc>
              <a:spcBef>
                <a:spcPts val="0"/>
              </a:spcBef>
              <a:spcAft>
                <a:spcPts val="0"/>
              </a:spcAft>
              <a:buClr>
                <a:schemeClr val="dk1"/>
              </a:buClr>
              <a:buSzPts val="800"/>
              <a:buFont typeface="Public Sans"/>
              <a:buNone/>
            </a:pPr>
            <a:endParaRPr sz="800" b="1" i="0" u="none" strike="noStrike" cap="none">
              <a:solidFill>
                <a:srgbClr val="A5A5A5"/>
              </a:solidFill>
              <a:latin typeface="Arial"/>
              <a:ea typeface="Arial"/>
              <a:cs typeface="Arial"/>
              <a:sym typeface="Arial"/>
            </a:endParaRPr>
          </a:p>
          <a:p>
            <a:pPr marL="163681" marR="0" lvl="0" indent="-163681" algn="l" rtl="0">
              <a:lnSpc>
                <a:spcPct val="100000"/>
              </a:lnSpc>
              <a:spcBef>
                <a:spcPts val="0"/>
              </a:spcBef>
              <a:spcAft>
                <a:spcPts val="0"/>
              </a:spcAft>
              <a:buClr>
                <a:schemeClr val="dk1"/>
              </a:buClr>
              <a:buSzPts val="800"/>
              <a:buFont typeface="Public Sans"/>
              <a:buNone/>
            </a:pPr>
            <a:endParaRPr sz="800" b="1" i="0" u="none" strike="noStrike" cap="none">
              <a:solidFill>
                <a:srgbClr val="A5A5A5"/>
              </a:solidFill>
              <a:latin typeface="Arial"/>
              <a:ea typeface="Arial"/>
              <a:cs typeface="Arial"/>
              <a:sym typeface="Arial"/>
            </a:endParaRPr>
          </a:p>
          <a:p>
            <a:pPr marL="163681" marR="0" lvl="0" indent="-163681" algn="l" rtl="0">
              <a:lnSpc>
                <a:spcPct val="100000"/>
              </a:lnSpc>
              <a:spcBef>
                <a:spcPts val="0"/>
              </a:spcBef>
              <a:spcAft>
                <a:spcPts val="0"/>
              </a:spcAft>
              <a:buClr>
                <a:schemeClr val="dk1"/>
              </a:buClr>
              <a:buSzPts val="800"/>
              <a:buFont typeface="Public Sans"/>
              <a:buNone/>
            </a:pPr>
            <a:endParaRPr sz="800" b="1" i="0" u="none" strike="noStrike" cap="none">
              <a:solidFill>
                <a:srgbClr val="A5A5A5"/>
              </a:solidFill>
              <a:latin typeface="Arial"/>
              <a:ea typeface="Arial"/>
              <a:cs typeface="Arial"/>
              <a:sym typeface="Arial"/>
            </a:endParaRPr>
          </a:p>
          <a:p>
            <a:pPr marL="163681" marR="0" lvl="0" indent="-163681" algn="l" rtl="0">
              <a:lnSpc>
                <a:spcPct val="100000"/>
              </a:lnSpc>
              <a:spcBef>
                <a:spcPts val="0"/>
              </a:spcBef>
              <a:spcAft>
                <a:spcPts val="0"/>
              </a:spcAft>
              <a:buClr>
                <a:srgbClr val="A5A5A5"/>
              </a:buClr>
              <a:buSzPts val="800"/>
              <a:buFont typeface="Public Sans"/>
              <a:buNone/>
            </a:pPr>
            <a:r>
              <a:rPr lang="en-AU" sz="800" b="1" i="0" u="none" strike="noStrike" cap="none">
                <a:solidFill>
                  <a:srgbClr val="A5A5A5"/>
                </a:solidFill>
                <a:latin typeface="Arial"/>
                <a:ea typeface="Arial"/>
                <a:cs typeface="Arial"/>
                <a:sym typeface="Arial"/>
              </a:rPr>
              <a:t>CHANGE SLIDE BACKGROUND/COLOUR</a:t>
            </a:r>
            <a:endParaRPr sz="1400" b="0" i="0" u="none" strike="noStrike" cap="none">
              <a:solidFill>
                <a:srgbClr val="000000"/>
              </a:solidFill>
              <a:latin typeface="Arial"/>
              <a:ea typeface="Arial"/>
              <a:cs typeface="Arial"/>
              <a:sym typeface="Arial"/>
            </a:endParaRPr>
          </a:p>
          <a:p>
            <a:pPr marL="239177" marR="0" lvl="0" indent="-239177" algn="l" rtl="0">
              <a:lnSpc>
                <a:spcPct val="100000"/>
              </a:lnSpc>
              <a:spcBef>
                <a:spcPts val="0"/>
              </a:spcBef>
              <a:spcAft>
                <a:spcPts val="0"/>
              </a:spcAft>
              <a:buClr>
                <a:srgbClr val="A5A5A5"/>
              </a:buClr>
              <a:buSzPts val="800"/>
              <a:buFont typeface="Public Sans"/>
              <a:buAutoNum type="arabicPeriod"/>
            </a:pPr>
            <a:r>
              <a:rPr lang="en-AU" sz="800" b="0" i="0" u="none" strike="noStrike" cap="none">
                <a:solidFill>
                  <a:srgbClr val="A5A5A5"/>
                </a:solidFill>
                <a:latin typeface="Arial"/>
                <a:ea typeface="Arial"/>
                <a:cs typeface="Arial"/>
                <a:sym typeface="Arial"/>
              </a:rPr>
              <a:t>Design Menu</a:t>
            </a:r>
            <a:endParaRPr sz="1400" b="0" i="0" u="none" strike="noStrike" cap="none">
              <a:solidFill>
                <a:srgbClr val="000000"/>
              </a:solidFill>
              <a:latin typeface="Arial"/>
              <a:ea typeface="Arial"/>
              <a:cs typeface="Arial"/>
              <a:sym typeface="Arial"/>
            </a:endParaRPr>
          </a:p>
          <a:p>
            <a:pPr marL="239177" marR="0" lvl="0" indent="-239177" algn="l" rtl="0">
              <a:lnSpc>
                <a:spcPct val="100000"/>
              </a:lnSpc>
              <a:spcBef>
                <a:spcPts val="0"/>
              </a:spcBef>
              <a:spcAft>
                <a:spcPts val="0"/>
              </a:spcAft>
              <a:buClr>
                <a:srgbClr val="A5A5A5"/>
              </a:buClr>
              <a:buSzPts val="800"/>
              <a:buFont typeface="Public Sans"/>
              <a:buAutoNum type="arabicPeriod"/>
            </a:pPr>
            <a:r>
              <a:rPr lang="en-AU" sz="800" b="0" i="0" u="none" strike="noStrike" cap="none">
                <a:solidFill>
                  <a:srgbClr val="A5A5A5"/>
                </a:solidFill>
                <a:latin typeface="Arial"/>
                <a:ea typeface="Arial"/>
                <a:cs typeface="Arial"/>
                <a:sym typeface="Arial"/>
              </a:rPr>
              <a:t>Format Background</a:t>
            </a:r>
            <a:endParaRPr sz="1400" b="0" i="0" u="none" strike="noStrike" cap="none">
              <a:solidFill>
                <a:srgbClr val="000000"/>
              </a:solidFill>
              <a:latin typeface="Arial"/>
              <a:ea typeface="Arial"/>
              <a:cs typeface="Arial"/>
              <a:sym typeface="Arial"/>
            </a:endParaRPr>
          </a:p>
          <a:p>
            <a:pPr marL="239177" marR="0" lvl="0" indent="-239177" algn="l" rtl="0">
              <a:lnSpc>
                <a:spcPct val="100000"/>
              </a:lnSpc>
              <a:spcBef>
                <a:spcPts val="0"/>
              </a:spcBef>
              <a:spcAft>
                <a:spcPts val="0"/>
              </a:spcAft>
              <a:buClr>
                <a:srgbClr val="A5A5A5"/>
              </a:buClr>
              <a:buSzPts val="800"/>
              <a:buFont typeface="Public Sans"/>
              <a:buAutoNum type="arabicPeriod"/>
            </a:pPr>
            <a:r>
              <a:rPr lang="en-AU" sz="800" b="0" i="0" u="none" strike="noStrike" cap="none">
                <a:solidFill>
                  <a:srgbClr val="A5A5A5"/>
                </a:solidFill>
                <a:latin typeface="Arial"/>
                <a:ea typeface="Arial"/>
                <a:cs typeface="Arial"/>
                <a:sym typeface="Arial"/>
              </a:rPr>
              <a:t>Select colour from palette OR</a:t>
            </a:r>
            <a:endParaRPr sz="1400" b="0" i="0" u="none" strike="noStrike" cap="none">
              <a:solidFill>
                <a:srgbClr val="000000"/>
              </a:solidFill>
              <a:latin typeface="Arial"/>
              <a:ea typeface="Arial"/>
              <a:cs typeface="Arial"/>
              <a:sym typeface="Arial"/>
            </a:endParaRPr>
          </a:p>
          <a:p>
            <a:pPr marL="239177" marR="0" lvl="0" indent="-239177" algn="l" rtl="0">
              <a:lnSpc>
                <a:spcPct val="100000"/>
              </a:lnSpc>
              <a:spcBef>
                <a:spcPts val="0"/>
              </a:spcBef>
              <a:spcAft>
                <a:spcPts val="0"/>
              </a:spcAft>
              <a:buClr>
                <a:srgbClr val="A5A5A5"/>
              </a:buClr>
              <a:buSzPts val="800"/>
              <a:buFont typeface="Public Sans"/>
              <a:buAutoNum type="arabicPeriod"/>
            </a:pPr>
            <a:r>
              <a:rPr lang="en-AU" sz="800" b="0" i="0" u="none" strike="noStrike" cap="none">
                <a:solidFill>
                  <a:srgbClr val="A5A5A5"/>
                </a:solidFill>
                <a:latin typeface="Arial"/>
                <a:ea typeface="Arial"/>
                <a:cs typeface="Arial"/>
                <a:sym typeface="Arial"/>
              </a:rPr>
              <a:t>Picture or Texture Fill</a:t>
            </a:r>
            <a:endParaRPr sz="1400" b="0" i="0" u="none" strike="noStrike" cap="none">
              <a:solidFill>
                <a:srgbClr val="000000"/>
              </a:solidFill>
              <a:latin typeface="Arial"/>
              <a:ea typeface="Arial"/>
              <a:cs typeface="Arial"/>
              <a:sym typeface="Arial"/>
            </a:endParaRPr>
          </a:p>
          <a:p>
            <a:pPr marL="239177" marR="0" lvl="0" indent="-239177" algn="l" rtl="0">
              <a:lnSpc>
                <a:spcPct val="100000"/>
              </a:lnSpc>
              <a:spcBef>
                <a:spcPts val="0"/>
              </a:spcBef>
              <a:spcAft>
                <a:spcPts val="0"/>
              </a:spcAft>
              <a:buClr>
                <a:srgbClr val="A5A5A5"/>
              </a:buClr>
              <a:buSzPts val="800"/>
              <a:buFont typeface="Public Sans"/>
              <a:buAutoNum type="arabicPeriod"/>
            </a:pPr>
            <a:r>
              <a:rPr lang="en-AU" sz="800" b="0" i="0" u="none" strike="noStrike" cap="none">
                <a:solidFill>
                  <a:srgbClr val="A5A5A5"/>
                </a:solidFill>
                <a:latin typeface="Arial"/>
                <a:ea typeface="Arial"/>
                <a:cs typeface="Arial"/>
                <a:sym typeface="Arial"/>
              </a:rPr>
              <a:t>Find image </a:t>
            </a:r>
            <a:endParaRPr sz="1400" b="0" i="0" u="none" strike="noStrike" cap="none">
              <a:solidFill>
                <a:srgbClr val="000000"/>
              </a:solidFill>
              <a:latin typeface="Arial"/>
              <a:ea typeface="Arial"/>
              <a:cs typeface="Arial"/>
              <a:sym typeface="Arial"/>
            </a:endParaRPr>
          </a:p>
          <a:p>
            <a:pPr marL="163681" marR="0" lvl="0" indent="-163681" algn="l" rtl="0">
              <a:lnSpc>
                <a:spcPct val="100000"/>
              </a:lnSpc>
              <a:spcBef>
                <a:spcPts val="0"/>
              </a:spcBef>
              <a:spcAft>
                <a:spcPts val="0"/>
              </a:spcAft>
              <a:buClr>
                <a:schemeClr val="dk1"/>
              </a:buClr>
              <a:buSzPts val="800"/>
              <a:buFont typeface="Public Sans"/>
              <a:buNone/>
            </a:pPr>
            <a:endParaRPr sz="800" b="1" i="0" u="none" strike="noStrike" cap="none">
              <a:solidFill>
                <a:srgbClr val="A5A5A5"/>
              </a:solidFill>
              <a:latin typeface="Arial"/>
              <a:ea typeface="Arial"/>
              <a:cs typeface="Arial"/>
              <a:sym typeface="Arial"/>
            </a:endParaRPr>
          </a:p>
          <a:p>
            <a:pPr marL="163681" marR="0" lvl="0" indent="-163681" algn="l" rtl="0">
              <a:lnSpc>
                <a:spcPct val="100000"/>
              </a:lnSpc>
              <a:spcBef>
                <a:spcPts val="0"/>
              </a:spcBef>
              <a:spcAft>
                <a:spcPts val="0"/>
              </a:spcAft>
              <a:buClr>
                <a:srgbClr val="A5A5A5"/>
              </a:buClr>
              <a:buSzPts val="800"/>
              <a:buFont typeface="Public Sans"/>
              <a:buNone/>
            </a:pPr>
            <a:r>
              <a:rPr lang="en-AU" sz="800" b="1" i="0" u="none" strike="noStrike" cap="none">
                <a:solidFill>
                  <a:srgbClr val="A5A5A5"/>
                </a:solidFill>
                <a:latin typeface="Arial"/>
                <a:ea typeface="Arial"/>
                <a:cs typeface="Arial"/>
                <a:sym typeface="Arial"/>
              </a:rPr>
              <a:t>REPLACE IMAGE IN SHAPE OR ON PAGE</a:t>
            </a:r>
            <a:endParaRPr sz="1400" b="0" i="0" u="none" strike="noStrike" cap="none">
              <a:solidFill>
                <a:srgbClr val="000000"/>
              </a:solidFill>
              <a:latin typeface="Arial"/>
              <a:ea typeface="Arial"/>
              <a:cs typeface="Arial"/>
              <a:sym typeface="Arial"/>
            </a:endParaRPr>
          </a:p>
          <a:p>
            <a:pPr marL="239177" marR="0" lvl="0" indent="-239177" algn="l" rtl="0">
              <a:lnSpc>
                <a:spcPct val="100000"/>
              </a:lnSpc>
              <a:spcBef>
                <a:spcPts val="0"/>
              </a:spcBef>
              <a:spcAft>
                <a:spcPts val="0"/>
              </a:spcAft>
              <a:buClr>
                <a:srgbClr val="A5A5A5"/>
              </a:buClr>
              <a:buSzPts val="800"/>
              <a:buFont typeface="Public Sans"/>
              <a:buAutoNum type="arabicPeriod"/>
            </a:pPr>
            <a:r>
              <a:rPr lang="en-AU" sz="800" b="0" i="0" u="none" strike="noStrike" cap="none">
                <a:solidFill>
                  <a:srgbClr val="A5A5A5"/>
                </a:solidFill>
                <a:latin typeface="Arial"/>
                <a:ea typeface="Arial"/>
                <a:cs typeface="Arial"/>
                <a:sym typeface="Arial"/>
              </a:rPr>
              <a:t>Right click on image</a:t>
            </a:r>
            <a:endParaRPr sz="1400" b="0" i="0" u="none" strike="noStrike" cap="none">
              <a:solidFill>
                <a:srgbClr val="000000"/>
              </a:solidFill>
              <a:latin typeface="Arial"/>
              <a:ea typeface="Arial"/>
              <a:cs typeface="Arial"/>
              <a:sym typeface="Arial"/>
            </a:endParaRPr>
          </a:p>
          <a:p>
            <a:pPr marL="239177" marR="0" lvl="0" indent="-239177" algn="l" rtl="0">
              <a:lnSpc>
                <a:spcPct val="100000"/>
              </a:lnSpc>
              <a:spcBef>
                <a:spcPts val="0"/>
              </a:spcBef>
              <a:spcAft>
                <a:spcPts val="0"/>
              </a:spcAft>
              <a:buClr>
                <a:srgbClr val="A5A5A5"/>
              </a:buClr>
              <a:buSzPts val="800"/>
              <a:buFont typeface="Public Sans"/>
              <a:buAutoNum type="arabicPeriod"/>
            </a:pPr>
            <a:r>
              <a:rPr lang="en-AU" sz="800" b="0" i="0" u="none" strike="noStrike" cap="none">
                <a:solidFill>
                  <a:srgbClr val="A5A5A5"/>
                </a:solidFill>
                <a:latin typeface="Arial"/>
                <a:ea typeface="Arial"/>
                <a:cs typeface="Arial"/>
                <a:sym typeface="Arial"/>
              </a:rPr>
              <a:t>Change Picture</a:t>
            </a:r>
            <a:endParaRPr sz="1400" b="0" i="0" u="none" strike="noStrike" cap="none">
              <a:solidFill>
                <a:srgbClr val="000000"/>
              </a:solidFill>
              <a:latin typeface="Arial"/>
              <a:ea typeface="Arial"/>
              <a:cs typeface="Arial"/>
              <a:sym typeface="Arial"/>
            </a:endParaRPr>
          </a:p>
          <a:p>
            <a:pPr marL="239177" marR="0" lvl="0" indent="-239177" algn="l" rtl="0">
              <a:lnSpc>
                <a:spcPct val="100000"/>
              </a:lnSpc>
              <a:spcBef>
                <a:spcPts val="0"/>
              </a:spcBef>
              <a:spcAft>
                <a:spcPts val="0"/>
              </a:spcAft>
              <a:buClr>
                <a:srgbClr val="A5A5A5"/>
              </a:buClr>
              <a:buSzPts val="800"/>
              <a:buFont typeface="Public Sans"/>
              <a:buAutoNum type="arabicPeriod"/>
            </a:pPr>
            <a:r>
              <a:rPr lang="en-AU" sz="800" b="0" i="0" u="none" strike="noStrike" cap="none">
                <a:solidFill>
                  <a:srgbClr val="A5A5A5"/>
                </a:solidFill>
                <a:latin typeface="Arial"/>
                <a:ea typeface="Arial"/>
                <a:cs typeface="Arial"/>
                <a:sym typeface="Arial"/>
              </a:rPr>
              <a:t>Select your image</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A5A5A5"/>
              </a:buClr>
              <a:buSzPts val="800"/>
              <a:buFont typeface="Public Sans"/>
              <a:buNone/>
            </a:pPr>
            <a:r>
              <a:rPr lang="en-AU" sz="800" b="0" i="0" u="none" strike="noStrike" cap="none">
                <a:solidFill>
                  <a:srgbClr val="A5A5A5"/>
                </a:solidFill>
                <a:latin typeface="Arial"/>
                <a:ea typeface="Arial"/>
                <a:cs typeface="Arial"/>
                <a:sym typeface="Arial"/>
              </a:rPr>
              <a:t>OR</a:t>
            </a:r>
            <a:endParaRPr sz="1400" b="0" i="0" u="none" strike="noStrike" cap="none">
              <a:solidFill>
                <a:srgbClr val="000000"/>
              </a:solidFill>
              <a:latin typeface="Arial"/>
              <a:ea typeface="Arial"/>
              <a:cs typeface="Arial"/>
              <a:sym typeface="Arial"/>
            </a:endParaRPr>
          </a:p>
          <a:p>
            <a:pPr marL="239177" marR="0" lvl="0" indent="-239177" algn="l" rtl="0">
              <a:lnSpc>
                <a:spcPct val="100000"/>
              </a:lnSpc>
              <a:spcBef>
                <a:spcPts val="0"/>
              </a:spcBef>
              <a:spcAft>
                <a:spcPts val="0"/>
              </a:spcAft>
              <a:buClr>
                <a:srgbClr val="A5A5A5"/>
              </a:buClr>
              <a:buSzPts val="800"/>
              <a:buFont typeface="Public Sans"/>
              <a:buAutoNum type="arabicPeriod"/>
            </a:pPr>
            <a:r>
              <a:rPr lang="en-AU" sz="800" b="0" i="0" u="none" strike="noStrike" cap="none">
                <a:solidFill>
                  <a:srgbClr val="A5A5A5"/>
                </a:solidFill>
                <a:latin typeface="Arial"/>
                <a:ea typeface="Arial"/>
                <a:cs typeface="Arial"/>
                <a:sym typeface="Arial"/>
              </a:rPr>
              <a:t>Delete the image</a:t>
            </a:r>
            <a:endParaRPr sz="1400" b="0" i="0" u="none" strike="noStrike" cap="none">
              <a:solidFill>
                <a:srgbClr val="000000"/>
              </a:solidFill>
              <a:latin typeface="Arial"/>
              <a:ea typeface="Arial"/>
              <a:cs typeface="Arial"/>
              <a:sym typeface="Arial"/>
            </a:endParaRPr>
          </a:p>
          <a:p>
            <a:pPr marL="239177" marR="0" lvl="0" indent="-239177" algn="l" rtl="0">
              <a:lnSpc>
                <a:spcPct val="100000"/>
              </a:lnSpc>
              <a:spcBef>
                <a:spcPts val="0"/>
              </a:spcBef>
              <a:spcAft>
                <a:spcPts val="0"/>
              </a:spcAft>
              <a:buClr>
                <a:srgbClr val="A5A5A5"/>
              </a:buClr>
              <a:buSzPts val="800"/>
              <a:buFont typeface="Public Sans"/>
              <a:buAutoNum type="arabicPeriod"/>
            </a:pPr>
            <a:r>
              <a:rPr lang="en-AU" sz="800" b="0" i="0" u="none" strike="noStrike" cap="none">
                <a:solidFill>
                  <a:srgbClr val="A5A5A5"/>
                </a:solidFill>
                <a:latin typeface="Arial"/>
                <a:ea typeface="Arial"/>
                <a:cs typeface="Arial"/>
                <a:sym typeface="Arial"/>
              </a:rPr>
              <a:t>Click on icon</a:t>
            </a:r>
            <a:endParaRPr sz="1400" b="0" i="0" u="none" strike="noStrike" cap="none">
              <a:solidFill>
                <a:srgbClr val="000000"/>
              </a:solidFill>
              <a:latin typeface="Arial"/>
              <a:ea typeface="Arial"/>
              <a:cs typeface="Arial"/>
              <a:sym typeface="Arial"/>
            </a:endParaRPr>
          </a:p>
          <a:p>
            <a:pPr marL="239177" marR="0" lvl="0" indent="-239177" algn="l" rtl="0">
              <a:lnSpc>
                <a:spcPct val="100000"/>
              </a:lnSpc>
              <a:spcBef>
                <a:spcPts val="0"/>
              </a:spcBef>
              <a:spcAft>
                <a:spcPts val="0"/>
              </a:spcAft>
              <a:buClr>
                <a:srgbClr val="A5A5A5"/>
              </a:buClr>
              <a:buSzPts val="800"/>
              <a:buFont typeface="Public Sans"/>
              <a:buAutoNum type="arabicPeriod"/>
            </a:pPr>
            <a:r>
              <a:rPr lang="en-AU" sz="800" b="0" i="0" u="none" strike="noStrike" cap="none">
                <a:solidFill>
                  <a:srgbClr val="A5A5A5"/>
                </a:solidFill>
                <a:latin typeface="Arial"/>
                <a:ea typeface="Arial"/>
                <a:cs typeface="Arial"/>
                <a:sym typeface="Arial"/>
              </a:rPr>
              <a:t>Find the new image</a:t>
            </a:r>
            <a:endParaRPr sz="1400" b="0" i="0" u="none" strike="noStrike" cap="none">
              <a:solidFill>
                <a:srgbClr val="000000"/>
              </a:solidFill>
              <a:latin typeface="Arial"/>
              <a:ea typeface="Arial"/>
              <a:cs typeface="Arial"/>
              <a:sym typeface="Arial"/>
            </a:endParaRPr>
          </a:p>
          <a:p>
            <a:pPr marL="163681" marR="0" lvl="0" indent="-163681" algn="l" rtl="0">
              <a:lnSpc>
                <a:spcPct val="100000"/>
              </a:lnSpc>
              <a:spcBef>
                <a:spcPts val="0"/>
              </a:spcBef>
              <a:spcAft>
                <a:spcPts val="0"/>
              </a:spcAft>
              <a:buClr>
                <a:schemeClr val="dk1"/>
              </a:buClr>
              <a:buSzPts val="800"/>
              <a:buFont typeface="Public Sans"/>
              <a:buNone/>
            </a:pPr>
            <a:endParaRPr sz="800" b="1" i="0" u="none" strike="noStrike" cap="none">
              <a:solidFill>
                <a:srgbClr val="A5A5A5"/>
              </a:solidFill>
              <a:latin typeface="Arial"/>
              <a:ea typeface="Arial"/>
              <a:cs typeface="Arial"/>
              <a:sym typeface="Arial"/>
            </a:endParaRPr>
          </a:p>
          <a:p>
            <a:pPr marL="163681" marR="0" lvl="0" indent="-163681" algn="l" rtl="0">
              <a:lnSpc>
                <a:spcPct val="100000"/>
              </a:lnSpc>
              <a:spcBef>
                <a:spcPts val="0"/>
              </a:spcBef>
              <a:spcAft>
                <a:spcPts val="0"/>
              </a:spcAft>
              <a:buClr>
                <a:srgbClr val="A5A5A5"/>
              </a:buClr>
              <a:buSzPts val="800"/>
              <a:buFont typeface="Public Sans"/>
              <a:buNone/>
            </a:pPr>
            <a:r>
              <a:rPr lang="en-AU" sz="800" b="1" i="0" u="none" strike="noStrike" cap="none">
                <a:solidFill>
                  <a:srgbClr val="A5A5A5"/>
                </a:solidFill>
                <a:latin typeface="Arial"/>
                <a:ea typeface="Arial"/>
                <a:cs typeface="Arial"/>
                <a:sym typeface="Arial"/>
              </a:rPr>
              <a:t>TO REPOSITION IMAGE WITHIN SHAPE </a:t>
            </a:r>
            <a:endParaRPr sz="1400" b="0" i="0" u="none" strike="noStrike" cap="none">
              <a:solidFill>
                <a:srgbClr val="000000"/>
              </a:solidFill>
              <a:latin typeface="Arial"/>
              <a:ea typeface="Arial"/>
              <a:cs typeface="Arial"/>
              <a:sym typeface="Arial"/>
            </a:endParaRPr>
          </a:p>
          <a:p>
            <a:pPr marL="239177" marR="0" lvl="0" indent="-239177" algn="l" rtl="0">
              <a:lnSpc>
                <a:spcPct val="100000"/>
              </a:lnSpc>
              <a:spcBef>
                <a:spcPts val="0"/>
              </a:spcBef>
              <a:spcAft>
                <a:spcPts val="0"/>
              </a:spcAft>
              <a:buClr>
                <a:srgbClr val="A5A5A5"/>
              </a:buClr>
              <a:buSzPts val="800"/>
              <a:buFont typeface="Public Sans"/>
              <a:buAutoNum type="arabicPeriod"/>
            </a:pPr>
            <a:r>
              <a:rPr lang="en-AU" sz="800" b="0" i="0" u="none" strike="noStrike" cap="none">
                <a:solidFill>
                  <a:srgbClr val="A5A5A5"/>
                </a:solidFill>
                <a:latin typeface="Arial"/>
                <a:ea typeface="Arial"/>
                <a:cs typeface="Arial"/>
                <a:sym typeface="Arial"/>
              </a:rPr>
              <a:t>Click on image</a:t>
            </a:r>
            <a:endParaRPr sz="1400" b="0" i="0" u="none" strike="noStrike" cap="none">
              <a:solidFill>
                <a:srgbClr val="000000"/>
              </a:solidFill>
              <a:latin typeface="Arial"/>
              <a:ea typeface="Arial"/>
              <a:cs typeface="Arial"/>
              <a:sym typeface="Arial"/>
            </a:endParaRPr>
          </a:p>
          <a:p>
            <a:pPr marL="239177" marR="0" lvl="0" indent="-239177" algn="l" rtl="0">
              <a:lnSpc>
                <a:spcPct val="100000"/>
              </a:lnSpc>
              <a:spcBef>
                <a:spcPts val="0"/>
              </a:spcBef>
              <a:spcAft>
                <a:spcPts val="0"/>
              </a:spcAft>
              <a:buClr>
                <a:srgbClr val="A5A5A5"/>
              </a:buClr>
              <a:buSzPts val="800"/>
              <a:buFont typeface="Public Sans"/>
              <a:buAutoNum type="arabicPeriod"/>
            </a:pPr>
            <a:r>
              <a:rPr lang="en-AU" sz="800" b="0" i="0" u="none" strike="noStrike" cap="none">
                <a:solidFill>
                  <a:srgbClr val="A5A5A5"/>
                </a:solidFill>
                <a:latin typeface="Arial"/>
                <a:ea typeface="Arial"/>
                <a:cs typeface="Arial"/>
                <a:sym typeface="Arial"/>
              </a:rPr>
              <a:t>Picture Format menu</a:t>
            </a:r>
            <a:endParaRPr sz="1400" b="0" i="0" u="none" strike="noStrike" cap="none">
              <a:solidFill>
                <a:srgbClr val="000000"/>
              </a:solidFill>
              <a:latin typeface="Arial"/>
              <a:ea typeface="Arial"/>
              <a:cs typeface="Arial"/>
              <a:sym typeface="Arial"/>
            </a:endParaRPr>
          </a:p>
          <a:p>
            <a:pPr marL="239177" marR="0" lvl="0" indent="-239177" algn="l" rtl="0">
              <a:lnSpc>
                <a:spcPct val="100000"/>
              </a:lnSpc>
              <a:spcBef>
                <a:spcPts val="0"/>
              </a:spcBef>
              <a:spcAft>
                <a:spcPts val="0"/>
              </a:spcAft>
              <a:buClr>
                <a:srgbClr val="A5A5A5"/>
              </a:buClr>
              <a:buSzPts val="800"/>
              <a:buFont typeface="Public Sans"/>
              <a:buAutoNum type="arabicPeriod"/>
            </a:pPr>
            <a:r>
              <a:rPr lang="en-AU" sz="800" b="0" i="0" u="none" strike="noStrike" cap="none">
                <a:solidFill>
                  <a:srgbClr val="A5A5A5"/>
                </a:solidFill>
                <a:latin typeface="Arial"/>
                <a:ea typeface="Arial"/>
                <a:cs typeface="Arial"/>
                <a:sym typeface="Arial"/>
              </a:rPr>
              <a:t>Click on Crop button dropdown</a:t>
            </a:r>
            <a:endParaRPr sz="1400" b="0" i="0" u="none" strike="noStrike" cap="none">
              <a:solidFill>
                <a:srgbClr val="000000"/>
              </a:solidFill>
              <a:latin typeface="Arial"/>
              <a:ea typeface="Arial"/>
              <a:cs typeface="Arial"/>
              <a:sym typeface="Arial"/>
            </a:endParaRPr>
          </a:p>
          <a:p>
            <a:pPr marL="239177" marR="0" lvl="0" indent="-239177" algn="l" rtl="0">
              <a:lnSpc>
                <a:spcPct val="100000"/>
              </a:lnSpc>
              <a:spcBef>
                <a:spcPts val="0"/>
              </a:spcBef>
              <a:spcAft>
                <a:spcPts val="0"/>
              </a:spcAft>
              <a:buClr>
                <a:srgbClr val="A5A5A5"/>
              </a:buClr>
              <a:buSzPts val="800"/>
              <a:buFont typeface="Public Sans"/>
              <a:buAutoNum type="arabicPeriod"/>
            </a:pPr>
            <a:r>
              <a:rPr lang="en-AU" sz="800" b="0" i="0" u="none" strike="noStrike" cap="none">
                <a:solidFill>
                  <a:srgbClr val="A5A5A5"/>
                </a:solidFill>
                <a:latin typeface="Arial"/>
                <a:ea typeface="Arial"/>
                <a:cs typeface="Arial"/>
                <a:sym typeface="Arial"/>
              </a:rPr>
              <a:t>To fit the whole image inside select FIT</a:t>
            </a:r>
            <a:endParaRPr sz="1400" b="0" i="0" u="none" strike="noStrike" cap="none">
              <a:solidFill>
                <a:srgbClr val="000000"/>
              </a:solidFill>
              <a:latin typeface="Arial"/>
              <a:ea typeface="Arial"/>
              <a:cs typeface="Arial"/>
              <a:sym typeface="Arial"/>
            </a:endParaRPr>
          </a:p>
          <a:p>
            <a:pPr marL="239177" marR="0" lvl="0" indent="-239177" algn="l" rtl="0">
              <a:lnSpc>
                <a:spcPct val="100000"/>
              </a:lnSpc>
              <a:spcBef>
                <a:spcPts val="0"/>
              </a:spcBef>
              <a:spcAft>
                <a:spcPts val="0"/>
              </a:spcAft>
              <a:buClr>
                <a:srgbClr val="A5A5A5"/>
              </a:buClr>
              <a:buSzPts val="800"/>
              <a:buFont typeface="Public Sans"/>
              <a:buAutoNum type="arabicPeriod"/>
            </a:pPr>
            <a:r>
              <a:rPr lang="en-AU" sz="800" b="0" i="0" u="none" strike="noStrike" cap="none">
                <a:solidFill>
                  <a:srgbClr val="A5A5A5"/>
                </a:solidFill>
                <a:latin typeface="Arial"/>
                <a:ea typeface="Arial"/>
                <a:cs typeface="Arial"/>
                <a:sym typeface="Arial"/>
              </a:rPr>
              <a:t>To use only a portion select FILL then crop, move or resize image to show properly within shape.</a:t>
            </a:r>
            <a:endParaRPr sz="1400" b="0" i="0" u="none" strike="noStrike" cap="none">
              <a:solidFill>
                <a:srgbClr val="000000"/>
              </a:solidFill>
              <a:latin typeface="Arial"/>
              <a:ea typeface="Arial"/>
              <a:cs typeface="Arial"/>
              <a:sym typeface="Arial"/>
            </a:endParaRPr>
          </a:p>
          <a:p>
            <a:pPr marL="163681" marR="0" lvl="0" indent="-163681" algn="l" rtl="0">
              <a:lnSpc>
                <a:spcPct val="100000"/>
              </a:lnSpc>
              <a:spcBef>
                <a:spcPts val="0"/>
              </a:spcBef>
              <a:spcAft>
                <a:spcPts val="0"/>
              </a:spcAft>
              <a:buClr>
                <a:schemeClr val="dk1"/>
              </a:buClr>
              <a:buSzPts val="800"/>
              <a:buFont typeface="Public Sans"/>
              <a:buNone/>
            </a:pPr>
            <a:endParaRPr sz="800" b="1" i="0" u="none" strike="noStrike" cap="none">
              <a:solidFill>
                <a:srgbClr val="A5A5A5"/>
              </a:solidFill>
              <a:latin typeface="Arial"/>
              <a:ea typeface="Arial"/>
              <a:cs typeface="Arial"/>
              <a:sym typeface="Arial"/>
            </a:endParaRPr>
          </a:p>
          <a:p>
            <a:pPr marL="163681" marR="0" lvl="0" indent="-163681" algn="l" rtl="0">
              <a:lnSpc>
                <a:spcPct val="100000"/>
              </a:lnSpc>
              <a:spcBef>
                <a:spcPts val="0"/>
              </a:spcBef>
              <a:spcAft>
                <a:spcPts val="0"/>
              </a:spcAft>
              <a:buClr>
                <a:srgbClr val="A5A5A5"/>
              </a:buClr>
              <a:buSzPts val="800"/>
              <a:buFont typeface="Public Sans"/>
              <a:buNone/>
            </a:pPr>
            <a:r>
              <a:rPr lang="en-AU" sz="800" b="1" i="0" u="none" strike="noStrike" cap="none">
                <a:solidFill>
                  <a:srgbClr val="A5A5A5"/>
                </a:solidFill>
                <a:latin typeface="Arial"/>
                <a:ea typeface="Arial"/>
                <a:cs typeface="Arial"/>
                <a:sym typeface="Arial"/>
              </a:rPr>
              <a:t>ADD/CHANGE FOOTER</a:t>
            </a:r>
            <a:endParaRPr sz="1400" b="0" i="0" u="none" strike="noStrike" cap="none">
              <a:solidFill>
                <a:srgbClr val="000000"/>
              </a:solidFill>
              <a:latin typeface="Arial"/>
              <a:ea typeface="Arial"/>
              <a:cs typeface="Arial"/>
              <a:sym typeface="Arial"/>
            </a:endParaRPr>
          </a:p>
          <a:p>
            <a:pPr marL="239177" marR="0" lvl="0" indent="-239177" algn="l" rtl="0">
              <a:lnSpc>
                <a:spcPct val="100000"/>
              </a:lnSpc>
              <a:spcBef>
                <a:spcPts val="0"/>
              </a:spcBef>
              <a:spcAft>
                <a:spcPts val="0"/>
              </a:spcAft>
              <a:buClr>
                <a:srgbClr val="A5A5A5"/>
              </a:buClr>
              <a:buSzPts val="800"/>
              <a:buFont typeface="Public Sans"/>
              <a:buAutoNum type="arabicPeriod"/>
            </a:pPr>
            <a:r>
              <a:rPr lang="en-AU" sz="800" b="0" i="0" u="none" strike="noStrike" cap="none">
                <a:solidFill>
                  <a:srgbClr val="A5A5A5"/>
                </a:solidFill>
                <a:latin typeface="Arial"/>
                <a:ea typeface="Arial"/>
                <a:cs typeface="Arial"/>
                <a:sym typeface="Arial"/>
              </a:rPr>
              <a:t>Insert Menu</a:t>
            </a:r>
            <a:endParaRPr sz="1400" b="0" i="0" u="none" strike="noStrike" cap="none">
              <a:solidFill>
                <a:srgbClr val="000000"/>
              </a:solidFill>
              <a:latin typeface="Arial"/>
              <a:ea typeface="Arial"/>
              <a:cs typeface="Arial"/>
              <a:sym typeface="Arial"/>
            </a:endParaRPr>
          </a:p>
          <a:p>
            <a:pPr marL="239177" marR="0" lvl="0" indent="-239177" algn="l" rtl="0">
              <a:lnSpc>
                <a:spcPct val="100000"/>
              </a:lnSpc>
              <a:spcBef>
                <a:spcPts val="0"/>
              </a:spcBef>
              <a:spcAft>
                <a:spcPts val="0"/>
              </a:spcAft>
              <a:buClr>
                <a:srgbClr val="A5A5A5"/>
              </a:buClr>
              <a:buSzPts val="800"/>
              <a:buFont typeface="Public Sans"/>
              <a:buAutoNum type="arabicPeriod"/>
            </a:pPr>
            <a:r>
              <a:rPr lang="en-AU" sz="800" b="0" i="0" u="none" strike="noStrike" cap="none">
                <a:solidFill>
                  <a:srgbClr val="A5A5A5"/>
                </a:solidFill>
                <a:latin typeface="Arial"/>
                <a:ea typeface="Arial"/>
                <a:cs typeface="Arial"/>
                <a:sym typeface="Arial"/>
              </a:rPr>
              <a:t>Header &amp; Footer</a:t>
            </a:r>
            <a:endParaRPr sz="1400" b="0" i="0" u="none" strike="noStrike" cap="none">
              <a:solidFill>
                <a:srgbClr val="000000"/>
              </a:solidFill>
              <a:latin typeface="Arial"/>
              <a:ea typeface="Arial"/>
              <a:cs typeface="Arial"/>
              <a:sym typeface="Arial"/>
            </a:endParaRPr>
          </a:p>
          <a:p>
            <a:pPr marL="239177" marR="0" lvl="0" indent="-239177" algn="l" rtl="0">
              <a:lnSpc>
                <a:spcPct val="100000"/>
              </a:lnSpc>
              <a:spcBef>
                <a:spcPts val="0"/>
              </a:spcBef>
              <a:spcAft>
                <a:spcPts val="0"/>
              </a:spcAft>
              <a:buClr>
                <a:srgbClr val="A5A5A5"/>
              </a:buClr>
              <a:buSzPts val="800"/>
              <a:buFont typeface="Public Sans"/>
              <a:buAutoNum type="arabicPeriod"/>
            </a:pPr>
            <a:r>
              <a:rPr lang="en-AU" sz="800" b="0" i="0" u="none" strike="noStrike" cap="none">
                <a:solidFill>
                  <a:srgbClr val="A5A5A5"/>
                </a:solidFill>
                <a:latin typeface="Arial"/>
                <a:ea typeface="Arial"/>
                <a:cs typeface="Arial"/>
                <a:sym typeface="Arial"/>
              </a:rPr>
              <a:t>Tick to activate/Untick to remove</a:t>
            </a:r>
            <a:endParaRPr sz="1400" b="0" i="0" u="none" strike="noStrike" cap="none">
              <a:solidFill>
                <a:srgbClr val="000000"/>
              </a:solidFill>
              <a:latin typeface="Arial"/>
              <a:ea typeface="Arial"/>
              <a:cs typeface="Arial"/>
              <a:sym typeface="Arial"/>
            </a:endParaRPr>
          </a:p>
          <a:p>
            <a:pPr marL="239177" marR="0" lvl="0" indent="-239177" algn="l" rtl="0">
              <a:lnSpc>
                <a:spcPct val="100000"/>
              </a:lnSpc>
              <a:spcBef>
                <a:spcPts val="0"/>
              </a:spcBef>
              <a:spcAft>
                <a:spcPts val="0"/>
              </a:spcAft>
              <a:buClr>
                <a:srgbClr val="A5A5A5"/>
              </a:buClr>
              <a:buSzPts val="800"/>
              <a:buFont typeface="Public Sans"/>
              <a:buAutoNum type="arabicPeriod"/>
            </a:pPr>
            <a:r>
              <a:rPr lang="en-AU" sz="800" b="0" i="0" u="none" strike="noStrike" cap="none">
                <a:solidFill>
                  <a:srgbClr val="A5A5A5"/>
                </a:solidFill>
                <a:latin typeface="Arial"/>
                <a:ea typeface="Arial"/>
                <a:cs typeface="Arial"/>
                <a:sym typeface="Arial"/>
              </a:rPr>
              <a:t>Change text</a:t>
            </a:r>
            <a:endParaRPr sz="1400" b="0" i="0" u="none" strike="noStrike" cap="none">
              <a:solidFill>
                <a:srgbClr val="000000"/>
              </a:solidFill>
              <a:latin typeface="Arial"/>
              <a:ea typeface="Arial"/>
              <a:cs typeface="Arial"/>
              <a:sym typeface="Arial"/>
            </a:endParaRPr>
          </a:p>
        </p:txBody>
      </p:sp>
      <p:pic>
        <p:nvPicPr>
          <p:cNvPr id="15" name="Google Shape;15;p21"/>
          <p:cNvPicPr preferRelativeResize="0"/>
          <p:nvPr/>
        </p:nvPicPr>
        <p:blipFill rotWithShape="1">
          <a:blip r:embed="rId26">
            <a:alphaModFix/>
          </a:blip>
          <a:srcRect/>
          <a:stretch/>
        </p:blipFill>
        <p:spPr>
          <a:xfrm>
            <a:off x="-2622931" y="1682950"/>
            <a:ext cx="632972" cy="215628"/>
          </a:xfrm>
          <a:prstGeom prst="rect">
            <a:avLst/>
          </a:prstGeom>
          <a:noFill/>
          <a:ln>
            <a:noFill/>
          </a:ln>
        </p:spPr>
      </p:pic>
      <p:sp>
        <p:nvSpPr>
          <p:cNvPr id="16" name="Google Shape;16;p21"/>
          <p:cNvSpPr txBox="1"/>
          <p:nvPr/>
        </p:nvSpPr>
        <p:spPr>
          <a:xfrm>
            <a:off x="5865813" y="63500"/>
            <a:ext cx="488950" cy="152400"/>
          </a:xfrm>
          <a:prstGeom prst="rect">
            <a:avLst/>
          </a:prstGeom>
          <a:noFill/>
          <a:ln>
            <a:noFill/>
          </a:ln>
        </p:spPr>
        <p:txBody>
          <a:bodyPr spcFirstLastPara="1" wrap="square" lIns="0" tIns="0" rIns="0" bIns="0" anchor="t" anchorCtr="0">
            <a:spAutoFit/>
          </a:bodyPr>
          <a:lstStyle/>
          <a:p>
            <a:pPr marL="0" marR="0" lvl="0" indent="0" algn="l" rtl="0">
              <a:lnSpc>
                <a:spcPct val="100000"/>
              </a:lnSpc>
              <a:spcBef>
                <a:spcPts val="0"/>
              </a:spcBef>
              <a:spcAft>
                <a:spcPts val="0"/>
              </a:spcAft>
              <a:buClr>
                <a:srgbClr val="000000"/>
              </a:buClr>
              <a:buSzPts val="1000"/>
              <a:buFont typeface="Arial"/>
              <a:buNone/>
            </a:pPr>
            <a:r>
              <a:rPr lang="en-AU" sz="1000" b="0" i="0" u="none" strike="noStrike" cap="none">
                <a:solidFill>
                  <a:srgbClr val="FF0000"/>
                </a:solidFill>
                <a:latin typeface="Calibri"/>
                <a:ea typeface="Calibri"/>
                <a:cs typeface="Calibri"/>
                <a:sym typeface="Calibri"/>
              </a:rPr>
              <a:t>OFFICIAL</a:t>
            </a:r>
            <a:endParaRPr sz="1400" b="0" i="0" u="none" strike="noStrike" cap="none">
              <a:solidFill>
                <a:srgbClr val="000000"/>
              </a:solidFill>
              <a:latin typeface="Arial"/>
              <a:ea typeface="Arial"/>
              <a:cs typeface="Arial"/>
              <a:sym typeface="Arial"/>
            </a:endParaRPr>
          </a:p>
        </p:txBody>
      </p:sp>
      <p:sp>
        <p:nvSpPr>
          <p:cNvPr id="17" name="Google Shape;17;p21"/>
          <p:cNvSpPr txBox="1"/>
          <p:nvPr/>
        </p:nvSpPr>
        <p:spPr>
          <a:xfrm>
            <a:off x="5865813" y="6642100"/>
            <a:ext cx="488950" cy="152400"/>
          </a:xfrm>
          <a:prstGeom prst="rect">
            <a:avLst/>
          </a:prstGeom>
          <a:noFill/>
          <a:ln>
            <a:noFill/>
          </a:ln>
        </p:spPr>
        <p:txBody>
          <a:bodyPr spcFirstLastPara="1" wrap="square" lIns="0" tIns="0" rIns="0" bIns="0" anchor="t" anchorCtr="0">
            <a:spAutoFit/>
          </a:bodyPr>
          <a:lstStyle/>
          <a:p>
            <a:pPr marL="0" marR="0" lvl="0" indent="0" algn="l" rtl="0">
              <a:lnSpc>
                <a:spcPct val="100000"/>
              </a:lnSpc>
              <a:spcBef>
                <a:spcPts val="0"/>
              </a:spcBef>
              <a:spcAft>
                <a:spcPts val="0"/>
              </a:spcAft>
              <a:buClr>
                <a:srgbClr val="000000"/>
              </a:buClr>
              <a:buSzPts val="1000"/>
              <a:buFont typeface="Arial"/>
              <a:buNone/>
            </a:pPr>
            <a:r>
              <a:rPr lang="en-AU" sz="1000" b="0" i="0" u="none" strike="noStrike" cap="none">
                <a:solidFill>
                  <a:srgbClr val="FF0000"/>
                </a:solidFill>
                <a:latin typeface="Calibri"/>
                <a:ea typeface="Calibri"/>
                <a:cs typeface="Calibri"/>
                <a:sym typeface="Calibri"/>
              </a:rPr>
              <a:t>OFFICIAL</a:t>
            </a:r>
            <a:endParaRPr sz="1400" b="0" i="0" u="none" strike="noStrike" cap="none">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 id="2147483670" r:id="rId22"/>
    <p:sldLayoutId id="2147483671" r:id="rId23"/>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71"/>
        <p:cNvGrpSpPr/>
        <p:nvPr/>
      </p:nvGrpSpPr>
      <p:grpSpPr>
        <a:xfrm>
          <a:off x="0" y="0"/>
          <a:ext cx="0" cy="0"/>
          <a:chOff x="0" y="0"/>
          <a:chExt cx="0" cy="0"/>
        </a:xfrm>
      </p:grpSpPr>
      <p:pic>
        <p:nvPicPr>
          <p:cNvPr id="172" name="Google Shape;172;p28" descr="NSW Government logo"/>
          <p:cNvPicPr preferRelativeResize="0"/>
          <p:nvPr/>
        </p:nvPicPr>
        <p:blipFill rotWithShape="1">
          <a:blip r:embed="rId3">
            <a:alphaModFix/>
          </a:blip>
          <a:srcRect/>
          <a:stretch/>
        </p:blipFill>
        <p:spPr>
          <a:xfrm>
            <a:off x="5150837" y="2401500"/>
            <a:ext cx="1890326" cy="2055000"/>
          </a:xfrm>
          <a:prstGeom prst="rect">
            <a:avLst/>
          </a:prstGeom>
          <a:noFill/>
          <a:ln>
            <a:noFill/>
          </a:ln>
        </p:spPr>
      </p:pic>
      <p:sp>
        <p:nvSpPr>
          <p:cNvPr id="173" name="Google Shape;173;p28"/>
          <p:cNvSpPr txBox="1"/>
          <p:nvPr/>
        </p:nvSpPr>
        <p:spPr>
          <a:xfrm>
            <a:off x="5865813" y="63500"/>
            <a:ext cx="488950" cy="152400"/>
          </a:xfrm>
          <a:prstGeom prst="rect">
            <a:avLst/>
          </a:prstGeom>
          <a:noFill/>
          <a:ln>
            <a:noFill/>
          </a:ln>
        </p:spPr>
        <p:txBody>
          <a:bodyPr spcFirstLastPara="1" wrap="square" lIns="0" tIns="0" rIns="0" bIns="0" anchor="t" anchorCtr="0">
            <a:spAutoFit/>
          </a:bodyPr>
          <a:lstStyle/>
          <a:p>
            <a:pPr marL="0" marR="0" lvl="0" indent="0" algn="l" rtl="0">
              <a:lnSpc>
                <a:spcPct val="100000"/>
              </a:lnSpc>
              <a:spcBef>
                <a:spcPts val="0"/>
              </a:spcBef>
              <a:spcAft>
                <a:spcPts val="0"/>
              </a:spcAft>
              <a:buClr>
                <a:srgbClr val="000000"/>
              </a:buClr>
              <a:buSzPts val="1000"/>
              <a:buFont typeface="Arial"/>
              <a:buNone/>
            </a:pPr>
            <a:r>
              <a:rPr lang="en-AU" sz="1000" b="0" i="0" u="none" strike="noStrike" cap="none">
                <a:solidFill>
                  <a:srgbClr val="FF0000"/>
                </a:solidFill>
                <a:latin typeface="Calibri"/>
                <a:ea typeface="Calibri"/>
                <a:cs typeface="Calibri"/>
                <a:sym typeface="Calibri"/>
              </a:rPr>
              <a:t>OFFICIAL</a:t>
            </a:r>
            <a:endParaRPr sz="1400" b="0" i="0" u="none" strike="noStrike" cap="none">
              <a:solidFill>
                <a:srgbClr val="000000"/>
              </a:solidFill>
              <a:latin typeface="Arial"/>
              <a:ea typeface="Arial"/>
              <a:cs typeface="Arial"/>
              <a:sym typeface="Arial"/>
            </a:endParaRPr>
          </a:p>
        </p:txBody>
      </p:sp>
      <p:sp>
        <p:nvSpPr>
          <p:cNvPr id="174" name="Google Shape;174;p28"/>
          <p:cNvSpPr txBox="1"/>
          <p:nvPr/>
        </p:nvSpPr>
        <p:spPr>
          <a:xfrm>
            <a:off x="5865813" y="6642100"/>
            <a:ext cx="488950" cy="152400"/>
          </a:xfrm>
          <a:prstGeom prst="rect">
            <a:avLst/>
          </a:prstGeom>
          <a:noFill/>
          <a:ln>
            <a:noFill/>
          </a:ln>
        </p:spPr>
        <p:txBody>
          <a:bodyPr spcFirstLastPara="1" wrap="square" lIns="0" tIns="0" rIns="0" bIns="0" anchor="t" anchorCtr="0">
            <a:spAutoFit/>
          </a:bodyPr>
          <a:lstStyle/>
          <a:p>
            <a:pPr marL="0" marR="0" lvl="0" indent="0" algn="l" rtl="0">
              <a:lnSpc>
                <a:spcPct val="100000"/>
              </a:lnSpc>
              <a:spcBef>
                <a:spcPts val="0"/>
              </a:spcBef>
              <a:spcAft>
                <a:spcPts val="0"/>
              </a:spcAft>
              <a:buClr>
                <a:srgbClr val="000000"/>
              </a:buClr>
              <a:buSzPts val="1000"/>
              <a:buFont typeface="Arial"/>
              <a:buNone/>
            </a:pPr>
            <a:r>
              <a:rPr lang="en-AU" sz="1000" b="0" i="0" u="none" strike="noStrike" cap="none">
                <a:solidFill>
                  <a:srgbClr val="FF0000"/>
                </a:solidFill>
                <a:latin typeface="Calibri"/>
                <a:ea typeface="Calibri"/>
                <a:cs typeface="Calibri"/>
                <a:sym typeface="Calibri"/>
              </a:rPr>
              <a:t>OFFICIAL</a:t>
            </a:r>
            <a:endParaRPr sz="1400" b="0" i="0" u="none" strike="noStrike" cap="none">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73"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microsoft.com/office/2018/10/relationships/comments" Target="../comments/modernComment_10A_0.xml"/><Relationship Id="rId2" Type="http://schemas.openxmlformats.org/officeDocument/2006/relationships/notesSlide" Target="../notesSlides/notesSlide11.xml"/><Relationship Id="rId1" Type="http://schemas.openxmlformats.org/officeDocument/2006/relationships/slideLayout" Target="../slideLayouts/slideLayout5.xml"/><Relationship Id="rId4" Type="http://schemas.openxmlformats.org/officeDocument/2006/relationships/image" Target="../media/image4.jp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79"/>
        <p:cNvGrpSpPr/>
        <p:nvPr/>
      </p:nvGrpSpPr>
      <p:grpSpPr>
        <a:xfrm>
          <a:off x="0" y="0"/>
          <a:ext cx="0" cy="0"/>
          <a:chOff x="0" y="0"/>
          <a:chExt cx="0" cy="0"/>
        </a:xfrm>
      </p:grpSpPr>
      <p:sp>
        <p:nvSpPr>
          <p:cNvPr id="180" name="Google Shape;180;p1"/>
          <p:cNvSpPr txBox="1">
            <a:spLocks noGrp="1"/>
          </p:cNvSpPr>
          <p:nvPr>
            <p:ph type="ctrTitle"/>
          </p:nvPr>
        </p:nvSpPr>
        <p:spPr>
          <a:xfrm>
            <a:off x="359999" y="360001"/>
            <a:ext cx="11448001" cy="1349740"/>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lt1"/>
              </a:buClr>
              <a:buSzPts val="4800"/>
              <a:buFont typeface="Public Sans"/>
              <a:buNone/>
            </a:pPr>
            <a:r>
              <a:rPr lang="en-AU" dirty="0"/>
              <a:t>Exercise [INSERT NAME]</a:t>
            </a:r>
            <a:endParaRPr dirty="0"/>
          </a:p>
        </p:txBody>
      </p:sp>
      <p:sp>
        <p:nvSpPr>
          <p:cNvPr id="181" name="Google Shape;181;p1"/>
          <p:cNvSpPr txBox="1">
            <a:spLocks noGrp="1"/>
          </p:cNvSpPr>
          <p:nvPr>
            <p:ph type="body" idx="1"/>
          </p:nvPr>
        </p:nvSpPr>
        <p:spPr>
          <a:xfrm>
            <a:off x="359999" y="2448000"/>
            <a:ext cx="8531999" cy="790835"/>
          </a:xfrm>
          <a:prstGeom prst="rect">
            <a:avLst/>
          </a:prstGeom>
          <a:noFill/>
          <a:ln>
            <a:noFill/>
          </a:ln>
        </p:spPr>
        <p:txBody>
          <a:bodyPr spcFirstLastPara="1" wrap="square" lIns="0" tIns="0" rIns="0" bIns="0" anchor="t" anchorCtr="0">
            <a:noAutofit/>
          </a:bodyPr>
          <a:lstStyle/>
          <a:p>
            <a:pPr marL="0" lvl="0" indent="0" algn="l" rtl="0">
              <a:lnSpc>
                <a:spcPct val="100000"/>
              </a:lnSpc>
              <a:spcBef>
                <a:spcPts val="0"/>
              </a:spcBef>
              <a:spcAft>
                <a:spcPts val="0"/>
              </a:spcAft>
              <a:buClr>
                <a:schemeClr val="lt1"/>
              </a:buClr>
              <a:buSzPts val="1800"/>
              <a:buNone/>
            </a:pPr>
            <a:r>
              <a:rPr lang="en-AU" dirty="0"/>
              <a:t>Heatwave Functional Exercise</a:t>
            </a:r>
            <a:endParaRPr dirty="0"/>
          </a:p>
          <a:p>
            <a:pPr marL="0" lvl="1" indent="0" algn="l" rtl="0">
              <a:lnSpc>
                <a:spcPct val="100000"/>
              </a:lnSpc>
              <a:spcBef>
                <a:spcPts val="0"/>
              </a:spcBef>
              <a:spcAft>
                <a:spcPts val="0"/>
              </a:spcAft>
              <a:buClr>
                <a:schemeClr val="lt1"/>
              </a:buClr>
              <a:buSzPts val="1800"/>
              <a:buNone/>
            </a:pPr>
            <a:r>
              <a:rPr lang="en-AU" dirty="0"/>
              <a:t>[Insert Date Month Year]</a:t>
            </a:r>
            <a:endParaRPr dirty="0"/>
          </a:p>
        </p:txBody>
      </p:sp>
      <p:sp>
        <p:nvSpPr>
          <p:cNvPr id="182" name="Google Shape;182;p1"/>
          <p:cNvSpPr txBox="1">
            <a:spLocks noGrp="1"/>
          </p:cNvSpPr>
          <p:nvPr>
            <p:ph type="body" idx="2"/>
          </p:nvPr>
        </p:nvSpPr>
        <p:spPr>
          <a:xfrm>
            <a:off x="9072000" y="2448000"/>
            <a:ext cx="2736000" cy="790835"/>
          </a:xfrm>
          <a:prstGeom prst="rect">
            <a:avLst/>
          </a:prstGeom>
          <a:noFill/>
          <a:ln>
            <a:noFill/>
          </a:ln>
        </p:spPr>
        <p:txBody>
          <a:bodyPr spcFirstLastPara="1" wrap="square" lIns="0" tIns="0" rIns="0" bIns="0" anchor="t" anchorCtr="0">
            <a:noAutofit/>
          </a:bodyPr>
          <a:lstStyle/>
          <a:p>
            <a:pPr marL="0" lvl="0" indent="0" algn="l" rtl="0">
              <a:lnSpc>
                <a:spcPct val="100000"/>
              </a:lnSpc>
              <a:spcBef>
                <a:spcPts val="0"/>
              </a:spcBef>
              <a:spcAft>
                <a:spcPts val="0"/>
              </a:spcAft>
              <a:buClr>
                <a:schemeClr val="lt1"/>
              </a:buClr>
              <a:buSzPts val="1800"/>
              <a:buNone/>
            </a:pPr>
            <a:r>
              <a:rPr lang="en-AU" dirty="0"/>
              <a:t>[Insert Presenter Name]</a:t>
            </a:r>
            <a:endParaRPr dirty="0"/>
          </a:p>
          <a:p>
            <a:pPr marL="0" lvl="1" indent="0" algn="l" rtl="0">
              <a:lnSpc>
                <a:spcPct val="100000"/>
              </a:lnSpc>
              <a:spcBef>
                <a:spcPts val="0"/>
              </a:spcBef>
              <a:spcAft>
                <a:spcPts val="0"/>
              </a:spcAft>
              <a:buClr>
                <a:schemeClr val="lt1"/>
              </a:buClr>
              <a:buSzPts val="1800"/>
              <a:buNone/>
            </a:pPr>
            <a:r>
              <a:rPr lang="en-AU" dirty="0"/>
              <a:t>[Insert Presenter Title]</a:t>
            </a:r>
            <a:endParaRPr dirty="0"/>
          </a:p>
        </p:txBody>
      </p:sp>
      <p:sp>
        <p:nvSpPr>
          <p:cNvPr id="183" name="Google Shape;183;p1"/>
          <p:cNvSpPr txBox="1">
            <a:spLocks noGrp="1"/>
          </p:cNvSpPr>
          <p:nvPr>
            <p:ph type="body" idx="3"/>
          </p:nvPr>
        </p:nvSpPr>
        <p:spPr>
          <a:xfrm>
            <a:off x="359999" y="5747125"/>
            <a:ext cx="8531999" cy="684000"/>
          </a:xfrm>
          <a:prstGeom prst="rect">
            <a:avLst/>
          </a:prstGeom>
          <a:noFill/>
          <a:ln>
            <a:noFill/>
          </a:ln>
        </p:spPr>
        <p:txBody>
          <a:bodyPr spcFirstLastPara="1" wrap="square" lIns="0" tIns="0" rIns="0" bIns="0" anchor="b" anchorCtr="0">
            <a:noAutofit/>
          </a:bodyPr>
          <a:lstStyle/>
          <a:p>
            <a:pPr marL="0" lvl="0" indent="0" algn="l" rtl="0">
              <a:lnSpc>
                <a:spcPct val="100000"/>
              </a:lnSpc>
              <a:spcBef>
                <a:spcPts val="0"/>
              </a:spcBef>
              <a:spcAft>
                <a:spcPts val="0"/>
              </a:spcAft>
              <a:buClr>
                <a:schemeClr val="accent1"/>
              </a:buClr>
              <a:buSzPts val="1200"/>
              <a:buNone/>
            </a:pPr>
            <a:r>
              <a:rPr lang="en-AU"/>
              <a:t>An exercise to test a real-time response to a heatwave </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58"/>
        <p:cNvGrpSpPr/>
        <p:nvPr/>
      </p:nvGrpSpPr>
      <p:grpSpPr>
        <a:xfrm>
          <a:off x="0" y="0"/>
          <a:ext cx="0" cy="0"/>
          <a:chOff x="0" y="0"/>
          <a:chExt cx="0" cy="0"/>
        </a:xfrm>
      </p:grpSpPr>
      <p:sp>
        <p:nvSpPr>
          <p:cNvPr id="259" name="Google Shape;259;g31811392b95_0_4"/>
          <p:cNvSpPr txBox="1">
            <a:spLocks noGrp="1"/>
          </p:cNvSpPr>
          <p:nvPr>
            <p:ph type="title"/>
          </p:nvPr>
        </p:nvSpPr>
        <p:spPr>
          <a:xfrm>
            <a:off x="5400000" y="360000"/>
            <a:ext cx="5400000" cy="1008000"/>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dk1"/>
              </a:buClr>
              <a:buSzPts val="3600"/>
              <a:buFont typeface="Public Sans"/>
              <a:buNone/>
            </a:pPr>
            <a:r>
              <a:rPr lang="en-AU" dirty="0"/>
              <a:t>Background</a:t>
            </a:r>
            <a:endParaRPr dirty="0"/>
          </a:p>
          <a:p>
            <a:pPr marL="0" lvl="0" indent="0" algn="l" rtl="0">
              <a:lnSpc>
                <a:spcPct val="90000"/>
              </a:lnSpc>
              <a:spcBef>
                <a:spcPts val="0"/>
              </a:spcBef>
              <a:spcAft>
                <a:spcPts val="0"/>
              </a:spcAft>
              <a:buClr>
                <a:schemeClr val="dk1"/>
              </a:buClr>
              <a:buSzPts val="3600"/>
              <a:buFont typeface="Public Sans"/>
              <a:buNone/>
            </a:pPr>
            <a:r>
              <a:rPr lang="en-AU" sz="2300" dirty="0">
                <a:solidFill>
                  <a:schemeClr val="dk2"/>
                </a:solidFill>
              </a:rPr>
              <a:t>0900 5 January</a:t>
            </a:r>
            <a:endParaRPr sz="2300" dirty="0">
              <a:solidFill>
                <a:schemeClr val="dk2"/>
              </a:solidFill>
            </a:endParaRPr>
          </a:p>
        </p:txBody>
      </p:sp>
      <p:sp>
        <p:nvSpPr>
          <p:cNvPr id="260" name="Google Shape;260;g31811392b95_0_4"/>
          <p:cNvSpPr txBox="1">
            <a:spLocks noGrp="1"/>
          </p:cNvSpPr>
          <p:nvPr>
            <p:ph type="body" idx="1"/>
          </p:nvPr>
        </p:nvSpPr>
        <p:spPr>
          <a:xfrm>
            <a:off x="5400000" y="1800225"/>
            <a:ext cx="6408000" cy="4140000"/>
          </a:xfrm>
          <a:prstGeom prst="rect">
            <a:avLst/>
          </a:prstGeom>
          <a:noFill/>
          <a:ln>
            <a:noFill/>
          </a:ln>
        </p:spPr>
        <p:txBody>
          <a:bodyPr spcFirstLastPara="1" wrap="square" lIns="0" tIns="0" rIns="0" bIns="0" anchor="t" anchorCtr="0">
            <a:noAutofit/>
          </a:bodyPr>
          <a:lstStyle/>
          <a:p>
            <a:pPr marL="0" lvl="0" indent="0" algn="just" rtl="0">
              <a:lnSpc>
                <a:spcPct val="115000"/>
              </a:lnSpc>
              <a:spcBef>
                <a:spcPts val="0"/>
              </a:spcBef>
              <a:spcAft>
                <a:spcPts val="0"/>
              </a:spcAft>
              <a:buNone/>
            </a:pPr>
            <a:r>
              <a:rPr lang="en-AU" sz="1600">
                <a:solidFill>
                  <a:srgbClr val="000000"/>
                </a:solidFill>
                <a:latin typeface="Arial"/>
                <a:ea typeface="Arial"/>
                <a:cs typeface="Arial"/>
                <a:sym typeface="Arial"/>
              </a:rPr>
              <a:t>On 1 January, the Bureau of Meteorology issued a four-day extreme heatwave warning from 4 January to 7 January. Forecasts indicate daily maximum temperatures could reach up to 45°C, with minimal overnight relief, as temperatures are unlikely to fall below 25°C. Low-intensity heatwave conditions may continue into 8 January.</a:t>
            </a:r>
            <a:endParaRPr sz="1600">
              <a:solidFill>
                <a:srgbClr val="000000"/>
              </a:solidFill>
              <a:latin typeface="Arial"/>
              <a:ea typeface="Arial"/>
              <a:cs typeface="Arial"/>
              <a:sym typeface="Arial"/>
            </a:endParaRPr>
          </a:p>
          <a:p>
            <a:pPr marL="0" lvl="0" indent="0" algn="just" rtl="0">
              <a:lnSpc>
                <a:spcPct val="115000"/>
              </a:lnSpc>
              <a:spcBef>
                <a:spcPts val="0"/>
              </a:spcBef>
              <a:spcAft>
                <a:spcPts val="0"/>
              </a:spcAft>
              <a:buNone/>
            </a:pPr>
            <a:endParaRPr sz="1600">
              <a:solidFill>
                <a:srgbClr val="000000"/>
              </a:solidFill>
              <a:latin typeface="Arial"/>
              <a:ea typeface="Arial"/>
              <a:cs typeface="Arial"/>
              <a:sym typeface="Arial"/>
            </a:endParaRPr>
          </a:p>
          <a:p>
            <a:pPr marL="0" lvl="0" indent="0" algn="just" rtl="0">
              <a:lnSpc>
                <a:spcPct val="115000"/>
              </a:lnSpc>
              <a:spcBef>
                <a:spcPts val="0"/>
              </a:spcBef>
              <a:spcAft>
                <a:spcPts val="0"/>
              </a:spcAft>
              <a:buNone/>
            </a:pPr>
            <a:r>
              <a:rPr lang="en-AU" sz="1600">
                <a:solidFill>
                  <a:srgbClr val="000000"/>
                </a:solidFill>
                <a:latin typeface="Arial"/>
                <a:ea typeface="Arial"/>
                <a:cs typeface="Arial"/>
                <a:sym typeface="Arial"/>
              </a:rPr>
              <a:t>In response, on 2 January, Local and Regional Emergency Management Committees, in collaboration with NSW Ambulance, NSW Health, local emergency services and event organisers, made the decision to cancel the region’s annual agricultural festival, scheduled for today, to mitigate health risks to attendees and prevent further strain on critical services. However, some community members and visitors have chosen not to cancel their trips, having pre-booked and paid for accommodation in the area.</a:t>
            </a:r>
            <a:endParaRPr sz="1600">
              <a:solidFill>
                <a:srgbClr val="000000"/>
              </a:solidFill>
              <a:latin typeface="Arial"/>
              <a:ea typeface="Arial"/>
              <a:cs typeface="Arial"/>
              <a:sym typeface="Arial"/>
            </a:endParaRPr>
          </a:p>
          <a:p>
            <a:pPr marL="0" lvl="0" indent="0" algn="just" rtl="0">
              <a:lnSpc>
                <a:spcPct val="115000"/>
              </a:lnSpc>
              <a:spcBef>
                <a:spcPts val="0"/>
              </a:spcBef>
              <a:spcAft>
                <a:spcPts val="0"/>
              </a:spcAft>
              <a:buNone/>
            </a:pPr>
            <a:endParaRPr sz="1600">
              <a:solidFill>
                <a:srgbClr val="000000"/>
              </a:solidFill>
              <a:latin typeface="Arial"/>
              <a:ea typeface="Arial"/>
              <a:cs typeface="Arial"/>
              <a:sym typeface="Arial"/>
            </a:endParaRPr>
          </a:p>
          <a:p>
            <a:pPr marL="0" lvl="0" indent="0" algn="just" rtl="0">
              <a:lnSpc>
                <a:spcPct val="115000"/>
              </a:lnSpc>
              <a:spcBef>
                <a:spcPts val="0"/>
              </a:spcBef>
              <a:spcAft>
                <a:spcPts val="0"/>
              </a:spcAft>
              <a:buNone/>
            </a:pPr>
            <a:endParaRPr sz="1600">
              <a:solidFill>
                <a:srgbClr val="000000"/>
              </a:solidFill>
              <a:latin typeface="Arial"/>
              <a:ea typeface="Arial"/>
              <a:cs typeface="Arial"/>
              <a:sym typeface="Arial"/>
            </a:endParaRPr>
          </a:p>
          <a:p>
            <a:pPr marL="0" lvl="0" indent="0" algn="just" rtl="0">
              <a:lnSpc>
                <a:spcPct val="115000"/>
              </a:lnSpc>
              <a:spcBef>
                <a:spcPts val="0"/>
              </a:spcBef>
              <a:spcAft>
                <a:spcPts val="0"/>
              </a:spcAft>
              <a:buNone/>
            </a:pPr>
            <a:endParaRPr sz="1600">
              <a:solidFill>
                <a:srgbClr val="000000"/>
              </a:solidFill>
              <a:latin typeface="Arial"/>
              <a:ea typeface="Arial"/>
              <a:cs typeface="Arial"/>
              <a:sym typeface="Arial"/>
            </a:endParaRPr>
          </a:p>
        </p:txBody>
      </p:sp>
      <p:sp>
        <p:nvSpPr>
          <p:cNvPr id="261" name="Google Shape;261;g31811392b95_0_4"/>
          <p:cNvSpPr txBox="1">
            <a:spLocks noGrp="1"/>
          </p:cNvSpPr>
          <p:nvPr>
            <p:ph type="sldNum" idx="12"/>
          </p:nvPr>
        </p:nvSpPr>
        <p:spPr>
          <a:xfrm>
            <a:off x="11124000" y="6516000"/>
            <a:ext cx="720000" cy="180000"/>
          </a:xfrm>
          <a:prstGeom prst="rect">
            <a:avLst/>
          </a:prstGeom>
          <a:noFill/>
          <a:ln>
            <a:noFill/>
          </a:ln>
        </p:spPr>
        <p:txBody>
          <a:bodyPr spcFirstLastPara="1" wrap="square" lIns="0" tIns="0" rIns="0" bIns="0" anchor="t"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AU"/>
              <a:t>10</a:t>
            </a:fld>
            <a:endParaRPr/>
          </a:p>
        </p:txBody>
      </p:sp>
      <p:pic>
        <p:nvPicPr>
          <p:cNvPr id="262" name="Google Shape;262;g31811392b95_0_4"/>
          <p:cNvPicPr preferRelativeResize="0">
            <a:picLocks noGrp="1"/>
          </p:cNvPicPr>
          <p:nvPr>
            <p:ph type="pic" idx="2"/>
          </p:nvPr>
        </p:nvPicPr>
        <p:blipFill rotWithShape="1">
          <a:blip r:embed="rId3">
            <a:alphaModFix/>
          </a:blip>
          <a:srcRect l="22438" r="22443"/>
          <a:stretch/>
        </p:blipFill>
        <p:spPr>
          <a:xfrm>
            <a:off x="0" y="0"/>
            <a:ext cx="5040000" cy="685800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66"/>
        <p:cNvGrpSpPr/>
        <p:nvPr/>
      </p:nvGrpSpPr>
      <p:grpSpPr>
        <a:xfrm>
          <a:off x="0" y="0"/>
          <a:ext cx="0" cy="0"/>
          <a:chOff x="0" y="0"/>
          <a:chExt cx="0" cy="0"/>
        </a:xfrm>
      </p:grpSpPr>
      <p:sp>
        <p:nvSpPr>
          <p:cNvPr id="267" name="Google Shape;267;g31811392b95_0_11"/>
          <p:cNvSpPr txBox="1">
            <a:spLocks noGrp="1"/>
          </p:cNvSpPr>
          <p:nvPr>
            <p:ph type="title"/>
          </p:nvPr>
        </p:nvSpPr>
        <p:spPr>
          <a:xfrm>
            <a:off x="5400000" y="360000"/>
            <a:ext cx="5400000" cy="1008000"/>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dk1"/>
              </a:buClr>
              <a:buSzPts val="3600"/>
              <a:buFont typeface="Public Sans"/>
              <a:buNone/>
            </a:pPr>
            <a:r>
              <a:rPr lang="en-AU" dirty="0"/>
              <a:t>Background</a:t>
            </a:r>
            <a:endParaRPr dirty="0"/>
          </a:p>
          <a:p>
            <a:pPr marL="0" lvl="0" indent="0" algn="l" rtl="0">
              <a:lnSpc>
                <a:spcPct val="90000"/>
              </a:lnSpc>
              <a:spcBef>
                <a:spcPts val="0"/>
              </a:spcBef>
              <a:spcAft>
                <a:spcPts val="0"/>
              </a:spcAft>
              <a:buClr>
                <a:schemeClr val="dk1"/>
              </a:buClr>
              <a:buSzPts val="3600"/>
              <a:buFont typeface="Public Sans"/>
              <a:buNone/>
            </a:pPr>
            <a:r>
              <a:rPr lang="en-AU" sz="2300" dirty="0">
                <a:solidFill>
                  <a:schemeClr val="dk2"/>
                </a:solidFill>
              </a:rPr>
              <a:t>0900 5 January</a:t>
            </a:r>
            <a:endParaRPr sz="2300" dirty="0">
              <a:solidFill>
                <a:schemeClr val="dk2"/>
              </a:solidFill>
            </a:endParaRPr>
          </a:p>
        </p:txBody>
      </p:sp>
      <p:sp>
        <p:nvSpPr>
          <p:cNvPr id="268" name="Google Shape;268;g31811392b95_0_11"/>
          <p:cNvSpPr txBox="1">
            <a:spLocks noGrp="1"/>
          </p:cNvSpPr>
          <p:nvPr>
            <p:ph type="body" idx="1"/>
          </p:nvPr>
        </p:nvSpPr>
        <p:spPr>
          <a:xfrm>
            <a:off x="5400000" y="1800225"/>
            <a:ext cx="6408000" cy="4140000"/>
          </a:xfrm>
          <a:prstGeom prst="rect">
            <a:avLst/>
          </a:prstGeom>
          <a:noFill/>
          <a:ln>
            <a:noFill/>
          </a:ln>
        </p:spPr>
        <p:txBody>
          <a:bodyPr spcFirstLastPara="1" wrap="square" lIns="0" tIns="0" rIns="0" bIns="0" anchor="t" anchorCtr="0">
            <a:noAutofit/>
          </a:bodyPr>
          <a:lstStyle/>
          <a:p>
            <a:pPr marL="0" lvl="0" indent="0" algn="just" rtl="0">
              <a:lnSpc>
                <a:spcPct val="115000"/>
              </a:lnSpc>
              <a:spcBef>
                <a:spcPts val="0"/>
              </a:spcBef>
              <a:spcAft>
                <a:spcPts val="0"/>
              </a:spcAft>
              <a:buNone/>
            </a:pPr>
            <a:r>
              <a:rPr lang="en-AU" sz="1600" dirty="0">
                <a:solidFill>
                  <a:srgbClr val="000000"/>
                </a:solidFill>
                <a:latin typeface="Arial"/>
                <a:ea typeface="Arial"/>
                <a:cs typeface="Arial"/>
                <a:sym typeface="Arial"/>
              </a:rPr>
              <a:t>It is now 0900 on 5 January, day two of the extreme heatwave. The Local and Regional Emergency Operations Controllers (LEOCON / REOCON), acting on input from the combat agency and Local and Regional Emergency Management Committees (LEMC / REMC) activated Emergency Operations Centres (EOCs) on 3 January in preparation for the event, with plans to keep them operational until 9 January. Over the past three days, statewide communications and public information have consistently warned the public of heat risks, advising residents to stay indoors, stay cool, and limit non-essential travel. So far, the community response has been positive, and the EOC, alongside local and emergency services, has not encountered any significant challenges.</a:t>
            </a:r>
            <a:endParaRPr sz="1600" dirty="0">
              <a:solidFill>
                <a:srgbClr val="000000"/>
              </a:solidFill>
              <a:latin typeface="Arial"/>
              <a:ea typeface="Arial"/>
              <a:cs typeface="Arial"/>
              <a:sym typeface="Arial"/>
            </a:endParaRPr>
          </a:p>
          <a:p>
            <a:pPr marL="0" lvl="0" indent="0" algn="just" rtl="0">
              <a:lnSpc>
                <a:spcPct val="115000"/>
              </a:lnSpc>
              <a:spcBef>
                <a:spcPts val="0"/>
              </a:spcBef>
              <a:spcAft>
                <a:spcPts val="0"/>
              </a:spcAft>
              <a:buNone/>
            </a:pPr>
            <a:endParaRPr sz="1600" dirty="0">
              <a:solidFill>
                <a:srgbClr val="000000"/>
              </a:solidFill>
              <a:latin typeface="Arial"/>
              <a:ea typeface="Arial"/>
              <a:cs typeface="Arial"/>
              <a:sym typeface="Arial"/>
            </a:endParaRPr>
          </a:p>
          <a:p>
            <a:pPr marL="0" lvl="0" indent="0" algn="just" rtl="0">
              <a:lnSpc>
                <a:spcPct val="115000"/>
              </a:lnSpc>
              <a:spcBef>
                <a:spcPts val="0"/>
              </a:spcBef>
              <a:spcAft>
                <a:spcPts val="0"/>
              </a:spcAft>
              <a:buNone/>
            </a:pPr>
            <a:endParaRPr sz="1600" dirty="0">
              <a:solidFill>
                <a:srgbClr val="000000"/>
              </a:solidFill>
              <a:latin typeface="Arial"/>
              <a:ea typeface="Arial"/>
              <a:cs typeface="Arial"/>
              <a:sym typeface="Arial"/>
            </a:endParaRPr>
          </a:p>
        </p:txBody>
      </p:sp>
      <p:sp>
        <p:nvSpPr>
          <p:cNvPr id="269" name="Google Shape;269;g31811392b95_0_11"/>
          <p:cNvSpPr txBox="1">
            <a:spLocks noGrp="1"/>
          </p:cNvSpPr>
          <p:nvPr>
            <p:ph type="sldNum" idx="12"/>
          </p:nvPr>
        </p:nvSpPr>
        <p:spPr>
          <a:xfrm>
            <a:off x="11124000" y="6516000"/>
            <a:ext cx="720000" cy="180000"/>
          </a:xfrm>
          <a:prstGeom prst="rect">
            <a:avLst/>
          </a:prstGeom>
          <a:noFill/>
          <a:ln>
            <a:noFill/>
          </a:ln>
        </p:spPr>
        <p:txBody>
          <a:bodyPr spcFirstLastPara="1" wrap="square" lIns="0" tIns="0" rIns="0" bIns="0" anchor="t"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AU"/>
              <a:t>11</a:t>
            </a:fld>
            <a:endParaRPr/>
          </a:p>
        </p:txBody>
      </p:sp>
      <p:pic>
        <p:nvPicPr>
          <p:cNvPr id="270" name="Google Shape;270;g31811392b95_0_11"/>
          <p:cNvPicPr preferRelativeResize="0">
            <a:picLocks noGrp="1"/>
          </p:cNvPicPr>
          <p:nvPr>
            <p:ph type="pic" idx="2"/>
          </p:nvPr>
        </p:nvPicPr>
        <p:blipFill rotWithShape="1">
          <a:blip r:embed="rId4">
            <a:alphaModFix/>
          </a:blip>
          <a:srcRect l="22438" r="22443"/>
          <a:stretch/>
        </p:blipFill>
        <p:spPr>
          <a:xfrm>
            <a:off x="0" y="0"/>
            <a:ext cx="5040000" cy="6858000"/>
          </a:xfrm>
          <a:prstGeom prst="rect">
            <a:avLst/>
          </a:prstGeom>
          <a:noFill/>
          <a:ln>
            <a:noFill/>
          </a:ln>
        </p:spPr>
      </p:pic>
    </p:spTree>
  </p:cSld>
  <p:clrMapOvr>
    <a:masterClrMapping/>
  </p:clrMapOvr>
  <p:extLst>
    <p:ext uri="{6950BFC3-D8DA-4A85-94F7-54DA5524770B}">
      <p188:commentRel xmlns:p188="http://schemas.microsoft.com/office/powerpoint/2018/8/main" r:id="rId3"/>
    </p:ext>
  </p:extLs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74"/>
        <p:cNvGrpSpPr/>
        <p:nvPr/>
      </p:nvGrpSpPr>
      <p:grpSpPr>
        <a:xfrm>
          <a:off x="0" y="0"/>
          <a:ext cx="0" cy="0"/>
          <a:chOff x="0" y="0"/>
          <a:chExt cx="0" cy="0"/>
        </a:xfrm>
      </p:grpSpPr>
      <p:sp>
        <p:nvSpPr>
          <p:cNvPr id="275" name="Google Shape;275;p17"/>
          <p:cNvSpPr txBox="1">
            <a:spLocks noGrp="1"/>
          </p:cNvSpPr>
          <p:nvPr>
            <p:ph type="title"/>
          </p:nvPr>
        </p:nvSpPr>
        <p:spPr>
          <a:xfrm>
            <a:off x="360000" y="360000"/>
            <a:ext cx="10080000" cy="1008000"/>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dk1"/>
              </a:buClr>
              <a:buSzPts val="3600"/>
              <a:buFont typeface="Public Sans"/>
              <a:buNone/>
            </a:pPr>
            <a:r>
              <a:rPr lang="en-AU"/>
              <a:t>Review </a:t>
            </a:r>
            <a:endParaRPr/>
          </a:p>
        </p:txBody>
      </p:sp>
      <p:sp>
        <p:nvSpPr>
          <p:cNvPr id="276" name="Google Shape;276;p17"/>
          <p:cNvSpPr txBox="1">
            <a:spLocks noGrp="1"/>
          </p:cNvSpPr>
          <p:nvPr>
            <p:ph type="body" idx="1"/>
          </p:nvPr>
        </p:nvSpPr>
        <p:spPr>
          <a:xfrm>
            <a:off x="360000" y="1799999"/>
            <a:ext cx="11484000" cy="4320000"/>
          </a:xfrm>
          <a:prstGeom prst="rect">
            <a:avLst/>
          </a:prstGeom>
          <a:noFill/>
          <a:ln>
            <a:noFill/>
          </a:ln>
        </p:spPr>
        <p:txBody>
          <a:bodyPr spcFirstLastPara="1" wrap="square" lIns="0" tIns="0" rIns="0" bIns="0" anchor="t" anchorCtr="0">
            <a:noAutofit/>
          </a:bodyPr>
          <a:lstStyle/>
          <a:p>
            <a:pPr marL="457200" lvl="0" indent="-457200" algn="l" rtl="0">
              <a:lnSpc>
                <a:spcPct val="100000"/>
              </a:lnSpc>
              <a:spcBef>
                <a:spcPts val="0"/>
              </a:spcBef>
              <a:spcAft>
                <a:spcPts val="0"/>
              </a:spcAft>
              <a:buClr>
                <a:schemeClr val="dk1"/>
              </a:buClr>
              <a:buSzPts val="2000"/>
              <a:buFont typeface="Public Sans"/>
              <a:buAutoNum type="arabicPeriod"/>
            </a:pPr>
            <a:r>
              <a:rPr lang="en-AU" dirty="0"/>
              <a:t>Please complete the feedback sheet</a:t>
            </a:r>
            <a:endParaRPr dirty="0"/>
          </a:p>
          <a:p>
            <a:pPr marL="457200" lvl="0" indent="-457200" algn="l" rtl="0">
              <a:lnSpc>
                <a:spcPct val="100000"/>
              </a:lnSpc>
              <a:spcBef>
                <a:spcPts val="1200"/>
              </a:spcBef>
              <a:spcAft>
                <a:spcPts val="0"/>
              </a:spcAft>
              <a:buClr>
                <a:schemeClr val="dk1"/>
              </a:buClr>
              <a:buSzPts val="2000"/>
              <a:buFont typeface="Public Sans"/>
              <a:buAutoNum type="arabicPeriod"/>
            </a:pPr>
            <a:r>
              <a:rPr lang="en-AU" dirty="0"/>
              <a:t>In your group, please identify:</a:t>
            </a:r>
            <a:endParaRPr dirty="0"/>
          </a:p>
          <a:p>
            <a:pPr marL="800100" lvl="1" indent="-342900">
              <a:buSzPts val="2000"/>
              <a:buFont typeface="Arial"/>
              <a:buChar char="•"/>
            </a:pPr>
            <a:r>
              <a:rPr lang="en-AU" dirty="0"/>
              <a:t>Three things you discovered or surprised you</a:t>
            </a:r>
            <a:endParaRPr dirty="0"/>
          </a:p>
          <a:p>
            <a:pPr marL="800100" lvl="1" indent="-342900">
              <a:buSzPts val="2000"/>
              <a:buFont typeface="Arial"/>
              <a:buChar char="•"/>
            </a:pPr>
            <a:r>
              <a:rPr lang="en-AU" dirty="0"/>
              <a:t>Three things that work well</a:t>
            </a:r>
            <a:endParaRPr dirty="0"/>
          </a:p>
          <a:p>
            <a:pPr marL="800100" lvl="1" indent="-342900">
              <a:buSzPts val="2000"/>
              <a:buFont typeface="Arial"/>
              <a:buChar char="•"/>
            </a:pPr>
            <a:r>
              <a:rPr lang="en-AU" dirty="0"/>
              <a:t>Three things you would do differently</a:t>
            </a:r>
            <a:endParaRPr dirty="0"/>
          </a:p>
          <a:p>
            <a:pPr marL="800100" lvl="1" indent="-342900">
              <a:buSzPts val="2000"/>
              <a:buFont typeface="Arial"/>
              <a:buChar char="•"/>
            </a:pPr>
            <a:r>
              <a:rPr lang="en-AU" dirty="0"/>
              <a:t>Any questions you want answered before you leave</a:t>
            </a:r>
            <a:endParaRPr dirty="0"/>
          </a:p>
        </p:txBody>
      </p:sp>
      <p:sp>
        <p:nvSpPr>
          <p:cNvPr id="277" name="Google Shape;277;p17"/>
          <p:cNvSpPr txBox="1">
            <a:spLocks noGrp="1"/>
          </p:cNvSpPr>
          <p:nvPr>
            <p:ph type="sldNum" idx="12"/>
          </p:nvPr>
        </p:nvSpPr>
        <p:spPr>
          <a:xfrm>
            <a:off x="11124000" y="6516000"/>
            <a:ext cx="720000" cy="180000"/>
          </a:xfrm>
          <a:prstGeom prst="rect">
            <a:avLst/>
          </a:prstGeom>
          <a:noFill/>
          <a:ln>
            <a:noFill/>
          </a:ln>
        </p:spPr>
        <p:txBody>
          <a:bodyPr spcFirstLastPara="1" wrap="square" lIns="0" tIns="0" rIns="0" bIns="0" anchor="t" anchorCtr="0">
            <a:noAutofit/>
          </a:bodyPr>
          <a:lstStyle/>
          <a:p>
            <a:pPr marL="0" lvl="0" indent="0" algn="r" rtl="0">
              <a:lnSpc>
                <a:spcPct val="100000"/>
              </a:lnSpc>
              <a:spcBef>
                <a:spcPts val="0"/>
              </a:spcBef>
              <a:spcAft>
                <a:spcPts val="0"/>
              </a:spcAft>
              <a:buSzPts val="1200"/>
              <a:buNone/>
            </a:pPr>
            <a:fld id="{00000000-1234-1234-1234-123412341234}" type="slidenum">
              <a:rPr lang="en-AU"/>
              <a:t>12</a:t>
            </a:fld>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81"/>
        <p:cNvGrpSpPr/>
        <p:nvPr/>
      </p:nvGrpSpPr>
      <p:grpSpPr>
        <a:xfrm>
          <a:off x="0" y="0"/>
          <a:ext cx="0" cy="0"/>
          <a:chOff x="0" y="0"/>
          <a:chExt cx="0" cy="0"/>
        </a:xfrm>
      </p:grpSpPr>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87"/>
        <p:cNvGrpSpPr/>
        <p:nvPr/>
      </p:nvGrpSpPr>
      <p:grpSpPr>
        <a:xfrm>
          <a:off x="0" y="0"/>
          <a:ext cx="0" cy="0"/>
          <a:chOff x="0" y="0"/>
          <a:chExt cx="0" cy="0"/>
        </a:xfrm>
      </p:grpSpPr>
      <p:sp>
        <p:nvSpPr>
          <p:cNvPr id="188" name="Google Shape;188;p2"/>
          <p:cNvSpPr txBox="1">
            <a:spLocks noGrp="1"/>
          </p:cNvSpPr>
          <p:nvPr>
            <p:ph type="title"/>
          </p:nvPr>
        </p:nvSpPr>
        <p:spPr>
          <a:xfrm>
            <a:off x="5400000" y="360000"/>
            <a:ext cx="5400000" cy="1008000"/>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dk1"/>
              </a:buClr>
              <a:buSzPts val="3600"/>
              <a:buFont typeface="Public Sans"/>
              <a:buNone/>
            </a:pPr>
            <a:r>
              <a:rPr lang="en-AU"/>
              <a:t>Acknowledgement</a:t>
            </a:r>
            <a:br>
              <a:rPr lang="en-AU"/>
            </a:br>
            <a:r>
              <a:rPr lang="en-AU"/>
              <a:t>of Country</a:t>
            </a:r>
            <a:endParaRPr/>
          </a:p>
        </p:txBody>
      </p:sp>
      <p:sp>
        <p:nvSpPr>
          <p:cNvPr id="189" name="Google Shape;189;p2"/>
          <p:cNvSpPr txBox="1">
            <a:spLocks noGrp="1"/>
          </p:cNvSpPr>
          <p:nvPr>
            <p:ph type="body" idx="1"/>
          </p:nvPr>
        </p:nvSpPr>
        <p:spPr>
          <a:xfrm>
            <a:off x="5400000" y="1800225"/>
            <a:ext cx="6408000" cy="4140000"/>
          </a:xfrm>
          <a:prstGeom prst="rect">
            <a:avLst/>
          </a:prstGeom>
          <a:noFill/>
          <a:ln>
            <a:noFill/>
          </a:ln>
        </p:spPr>
        <p:txBody>
          <a:bodyPr spcFirstLastPara="1" wrap="square" lIns="0" tIns="0" rIns="0" bIns="0" anchor="t" anchorCtr="0">
            <a:noAutofit/>
          </a:bodyPr>
          <a:lstStyle/>
          <a:p>
            <a:pPr marL="0" lvl="0" indent="0" algn="l" rtl="0">
              <a:lnSpc>
                <a:spcPct val="100000"/>
              </a:lnSpc>
              <a:spcBef>
                <a:spcPts val="0"/>
              </a:spcBef>
              <a:spcAft>
                <a:spcPts val="0"/>
              </a:spcAft>
              <a:buClr>
                <a:srgbClr val="22272B"/>
              </a:buClr>
              <a:buSzPts val="1800"/>
              <a:buNone/>
            </a:pPr>
            <a:r>
              <a:rPr lang="en-AU" sz="1800" b="0" i="0">
                <a:solidFill>
                  <a:srgbClr val="22272B"/>
                </a:solidFill>
              </a:rPr>
              <a:t>I acknowledge the Traditional Custodians of the lands that we are meeting here today. I pay my respects to Elders past, present and emerging and celebrate the diversity of Aboriginal peoples and their ongoing cultures and connections to the lands and waters of NSW. </a:t>
            </a:r>
            <a:endParaRPr/>
          </a:p>
          <a:p>
            <a:pPr marL="0" lvl="0" indent="0" algn="l" rtl="0">
              <a:lnSpc>
                <a:spcPct val="100000"/>
              </a:lnSpc>
              <a:spcBef>
                <a:spcPts val="1200"/>
              </a:spcBef>
              <a:spcAft>
                <a:spcPts val="0"/>
              </a:spcAft>
              <a:buClr>
                <a:srgbClr val="22272B"/>
              </a:buClr>
              <a:buSzPts val="1800"/>
              <a:buNone/>
            </a:pPr>
            <a:r>
              <a:rPr lang="en-AU" sz="1800" b="0" i="0">
                <a:solidFill>
                  <a:srgbClr val="22272B"/>
                </a:solidFill>
              </a:rPr>
              <a:t>I also acknowledge and pay my respects to our Aboriginal and Torres Strait Islander people/colleagues joining us today.</a:t>
            </a:r>
            <a:endParaRPr/>
          </a:p>
        </p:txBody>
      </p:sp>
      <p:sp>
        <p:nvSpPr>
          <p:cNvPr id="190" name="Google Shape;190;p2"/>
          <p:cNvSpPr>
            <a:spLocks noGrp="1"/>
          </p:cNvSpPr>
          <p:nvPr>
            <p:ph type="pic" idx="2"/>
          </p:nvPr>
        </p:nvSpPr>
        <p:spPr>
          <a:xfrm>
            <a:off x="0" y="0"/>
            <a:ext cx="5040000" cy="6858000"/>
          </a:xfrm>
          <a:prstGeom prst="rect">
            <a:avLst/>
          </a:prstGeom>
          <a:noFill/>
          <a:ln>
            <a:noFill/>
          </a:ln>
        </p:spPr>
        <p:txBody>
          <a:bodyPr/>
          <a:lstStyle/>
          <a:p>
            <a:endParaRPr lang="en-AU"/>
          </a:p>
        </p:txBody>
      </p:sp>
      <p:sp>
        <p:nvSpPr>
          <p:cNvPr id="191" name="Google Shape;191;p2"/>
          <p:cNvSpPr txBox="1">
            <a:spLocks noGrp="1"/>
          </p:cNvSpPr>
          <p:nvPr>
            <p:ph type="body" idx="3"/>
          </p:nvPr>
        </p:nvSpPr>
        <p:spPr>
          <a:xfrm>
            <a:off x="5400000" y="5976000"/>
            <a:ext cx="6407999" cy="360000"/>
          </a:xfrm>
          <a:prstGeom prst="rect">
            <a:avLst/>
          </a:prstGeom>
          <a:noFill/>
          <a:ln>
            <a:noFill/>
          </a:ln>
        </p:spPr>
        <p:txBody>
          <a:bodyPr spcFirstLastPara="1" wrap="square" lIns="0" tIns="0" rIns="0" bIns="0" anchor="b" anchorCtr="0">
            <a:noAutofit/>
          </a:bodyPr>
          <a:lstStyle/>
          <a:p>
            <a:pPr marL="0" lvl="0" indent="0" algn="l" rtl="0">
              <a:lnSpc>
                <a:spcPct val="100000"/>
              </a:lnSpc>
              <a:spcBef>
                <a:spcPts val="0"/>
              </a:spcBef>
              <a:spcAft>
                <a:spcPts val="0"/>
              </a:spcAft>
              <a:buClr>
                <a:schemeClr val="dk1"/>
              </a:buClr>
              <a:buSzPts val="1400"/>
              <a:buNone/>
            </a:pPr>
            <a:endParaRPr/>
          </a:p>
        </p:txBody>
      </p:sp>
      <p:sp>
        <p:nvSpPr>
          <p:cNvPr id="192" name="Google Shape;192;p2"/>
          <p:cNvSpPr txBox="1">
            <a:spLocks noGrp="1"/>
          </p:cNvSpPr>
          <p:nvPr>
            <p:ph type="sldNum" idx="12"/>
          </p:nvPr>
        </p:nvSpPr>
        <p:spPr>
          <a:xfrm>
            <a:off x="11124000" y="6516000"/>
            <a:ext cx="720000" cy="180000"/>
          </a:xfrm>
          <a:prstGeom prst="rect">
            <a:avLst/>
          </a:prstGeom>
          <a:noFill/>
          <a:ln>
            <a:noFill/>
          </a:ln>
        </p:spPr>
        <p:txBody>
          <a:bodyPr spcFirstLastPara="1" wrap="square" lIns="0" tIns="0" rIns="0" bIns="0" anchor="t" anchorCtr="0">
            <a:noAutofit/>
          </a:bodyPr>
          <a:lstStyle/>
          <a:p>
            <a:pPr marL="0" lvl="0" indent="0" algn="r" rtl="0">
              <a:lnSpc>
                <a:spcPct val="100000"/>
              </a:lnSpc>
              <a:spcBef>
                <a:spcPts val="0"/>
              </a:spcBef>
              <a:spcAft>
                <a:spcPts val="0"/>
              </a:spcAft>
              <a:buSzPts val="1200"/>
              <a:buNone/>
            </a:pPr>
            <a:fld id="{00000000-1234-1234-1234-123412341234}" type="slidenum">
              <a:rPr lang="en-AU"/>
              <a:t>2</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97"/>
        <p:cNvGrpSpPr/>
        <p:nvPr/>
      </p:nvGrpSpPr>
      <p:grpSpPr>
        <a:xfrm>
          <a:off x="0" y="0"/>
          <a:ext cx="0" cy="0"/>
          <a:chOff x="0" y="0"/>
          <a:chExt cx="0" cy="0"/>
        </a:xfrm>
      </p:grpSpPr>
      <p:sp>
        <p:nvSpPr>
          <p:cNvPr id="198" name="Google Shape;198;p3"/>
          <p:cNvSpPr txBox="1">
            <a:spLocks noGrp="1"/>
          </p:cNvSpPr>
          <p:nvPr>
            <p:ph type="title"/>
          </p:nvPr>
        </p:nvSpPr>
        <p:spPr>
          <a:xfrm>
            <a:off x="360000" y="360000"/>
            <a:ext cx="10080000" cy="1008000"/>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dk1"/>
              </a:buClr>
              <a:buSzPts val="3600"/>
              <a:buFont typeface="Public Sans"/>
              <a:buNone/>
            </a:pPr>
            <a:r>
              <a:rPr lang="en-AU"/>
              <a:t>Agenda</a:t>
            </a:r>
            <a:endParaRPr/>
          </a:p>
        </p:txBody>
      </p:sp>
      <p:sp>
        <p:nvSpPr>
          <p:cNvPr id="199" name="Google Shape;199;p3"/>
          <p:cNvSpPr txBox="1">
            <a:spLocks noGrp="1"/>
          </p:cNvSpPr>
          <p:nvPr>
            <p:ph type="sldNum" idx="12"/>
          </p:nvPr>
        </p:nvSpPr>
        <p:spPr>
          <a:xfrm>
            <a:off x="11124000" y="6516000"/>
            <a:ext cx="720000" cy="180000"/>
          </a:xfrm>
          <a:prstGeom prst="rect">
            <a:avLst/>
          </a:prstGeom>
          <a:noFill/>
          <a:ln>
            <a:noFill/>
          </a:ln>
        </p:spPr>
        <p:txBody>
          <a:bodyPr spcFirstLastPara="1" wrap="square" lIns="0" tIns="0" rIns="0" bIns="0" anchor="t" anchorCtr="0">
            <a:noAutofit/>
          </a:bodyPr>
          <a:lstStyle/>
          <a:p>
            <a:pPr marL="0" lvl="0" indent="0" algn="r" rtl="0">
              <a:lnSpc>
                <a:spcPct val="100000"/>
              </a:lnSpc>
              <a:spcBef>
                <a:spcPts val="0"/>
              </a:spcBef>
              <a:spcAft>
                <a:spcPts val="0"/>
              </a:spcAft>
              <a:buSzPts val="1200"/>
              <a:buNone/>
            </a:pPr>
            <a:fld id="{00000000-1234-1234-1234-123412341234}" type="slidenum">
              <a:rPr lang="en-AU"/>
              <a:t>3</a:t>
            </a:fld>
            <a:endParaRPr/>
          </a:p>
        </p:txBody>
      </p:sp>
      <p:grpSp>
        <p:nvGrpSpPr>
          <p:cNvPr id="200" name="Google Shape;200;p3"/>
          <p:cNvGrpSpPr/>
          <p:nvPr/>
        </p:nvGrpSpPr>
        <p:grpSpPr>
          <a:xfrm>
            <a:off x="360363" y="1856989"/>
            <a:ext cx="11483975" cy="4206060"/>
            <a:chOff x="0" y="56764"/>
            <a:chExt cx="11483975" cy="4206060"/>
          </a:xfrm>
        </p:grpSpPr>
        <p:sp>
          <p:nvSpPr>
            <p:cNvPr id="201" name="Google Shape;201;p3"/>
            <p:cNvSpPr/>
            <p:nvPr/>
          </p:nvSpPr>
          <p:spPr>
            <a:xfrm>
              <a:off x="0" y="56764"/>
              <a:ext cx="11483975" cy="561599"/>
            </a:xfrm>
            <a:prstGeom prst="roundRect">
              <a:avLst>
                <a:gd name="adj" fmla="val 16667"/>
              </a:avLst>
            </a:prstGeom>
            <a:solidFill>
              <a:schemeClr val="accent1"/>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02" name="Google Shape;202;p3"/>
            <p:cNvSpPr txBox="1"/>
            <p:nvPr/>
          </p:nvSpPr>
          <p:spPr>
            <a:xfrm>
              <a:off x="27415" y="84179"/>
              <a:ext cx="11429145" cy="506769"/>
            </a:xfrm>
            <a:prstGeom prst="rect">
              <a:avLst/>
            </a:prstGeom>
            <a:noFill/>
            <a:ln>
              <a:noFill/>
            </a:ln>
          </p:spPr>
          <p:txBody>
            <a:bodyPr spcFirstLastPara="1" wrap="square" lIns="91425" tIns="91425" rIns="91425" bIns="91425" anchor="ctr" anchorCtr="0">
              <a:noAutofit/>
            </a:bodyPr>
            <a:lstStyle/>
            <a:p>
              <a:pPr marL="0" marR="0" lvl="0" indent="0" algn="l" rtl="0">
                <a:lnSpc>
                  <a:spcPct val="90000"/>
                </a:lnSpc>
                <a:spcBef>
                  <a:spcPts val="0"/>
                </a:spcBef>
                <a:spcAft>
                  <a:spcPts val="0"/>
                </a:spcAft>
                <a:buClr>
                  <a:schemeClr val="lt1"/>
                </a:buClr>
                <a:buSzPts val="2400"/>
                <a:buFont typeface="Public Sans Light"/>
                <a:buNone/>
              </a:pPr>
              <a:r>
                <a:rPr lang="en-AU" sz="2400" b="0" i="0" u="none" strike="noStrike" cap="none">
                  <a:solidFill>
                    <a:schemeClr val="lt1"/>
                  </a:solidFill>
                  <a:latin typeface="Public Sans Light"/>
                  <a:ea typeface="Public Sans Light"/>
                  <a:cs typeface="Public Sans Light"/>
                  <a:sym typeface="Public Sans Light"/>
                </a:rPr>
                <a:t>Briefing and introduction</a:t>
              </a:r>
              <a:endParaRPr sz="1400" b="0" i="0" u="none" strike="noStrike" cap="none">
                <a:solidFill>
                  <a:srgbClr val="000000"/>
                </a:solidFill>
                <a:latin typeface="Arial"/>
                <a:ea typeface="Arial"/>
                <a:cs typeface="Arial"/>
                <a:sym typeface="Arial"/>
              </a:endParaRPr>
            </a:p>
          </p:txBody>
        </p:sp>
        <p:sp>
          <p:nvSpPr>
            <p:cNvPr id="203" name="Google Shape;203;p3"/>
            <p:cNvSpPr/>
            <p:nvPr/>
          </p:nvSpPr>
          <p:spPr>
            <a:xfrm>
              <a:off x="0" y="618363"/>
              <a:ext cx="11483975" cy="94392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04" name="Google Shape;204;p3"/>
            <p:cNvSpPr txBox="1"/>
            <p:nvPr/>
          </p:nvSpPr>
          <p:spPr>
            <a:xfrm>
              <a:off x="0" y="618363"/>
              <a:ext cx="11483975" cy="943920"/>
            </a:xfrm>
            <a:prstGeom prst="rect">
              <a:avLst/>
            </a:prstGeom>
            <a:noFill/>
            <a:ln>
              <a:noFill/>
            </a:ln>
          </p:spPr>
          <p:txBody>
            <a:bodyPr spcFirstLastPara="1" wrap="square" lIns="364600" tIns="30475" rIns="170675" bIns="30475" anchor="t" anchorCtr="0">
              <a:noAutofit/>
            </a:bodyPr>
            <a:lstStyle/>
            <a:p>
              <a:pPr marL="171450" marR="0" lvl="1" indent="-171450" algn="l" rtl="0">
                <a:lnSpc>
                  <a:spcPct val="90000"/>
                </a:lnSpc>
                <a:spcBef>
                  <a:spcPts val="0"/>
                </a:spcBef>
                <a:spcAft>
                  <a:spcPts val="0"/>
                </a:spcAft>
                <a:buClr>
                  <a:schemeClr val="dk1"/>
                </a:buClr>
                <a:buSzPts val="1900"/>
                <a:buFont typeface="Public Sans Light"/>
                <a:buChar char="•"/>
              </a:pPr>
              <a:r>
                <a:rPr lang="en-AU" sz="1900" b="0" i="0" u="none" strike="noStrike" cap="none">
                  <a:solidFill>
                    <a:schemeClr val="dk1"/>
                  </a:solidFill>
                  <a:latin typeface="Public Sans Light"/>
                  <a:ea typeface="Public Sans Light"/>
                  <a:cs typeface="Public Sans Light"/>
                  <a:sym typeface="Public Sans Light"/>
                </a:rPr>
                <a:t>Exercise purpose</a:t>
              </a:r>
              <a:endParaRPr sz="1400" b="0" i="0" u="none" strike="noStrike" cap="none">
                <a:solidFill>
                  <a:srgbClr val="000000"/>
                </a:solidFill>
                <a:latin typeface="Arial"/>
                <a:ea typeface="Arial"/>
                <a:cs typeface="Arial"/>
                <a:sym typeface="Arial"/>
              </a:endParaRPr>
            </a:p>
            <a:p>
              <a:pPr marL="171450" marR="0" lvl="1" indent="-171450" algn="l" rtl="0">
                <a:lnSpc>
                  <a:spcPct val="90000"/>
                </a:lnSpc>
                <a:spcBef>
                  <a:spcPts val="380"/>
                </a:spcBef>
                <a:spcAft>
                  <a:spcPts val="0"/>
                </a:spcAft>
                <a:buClr>
                  <a:schemeClr val="dk1"/>
                </a:buClr>
                <a:buSzPts val="1900"/>
                <a:buFont typeface="Public Sans Light"/>
                <a:buChar char="•"/>
              </a:pPr>
              <a:r>
                <a:rPr lang="en-AU" sz="1900" b="0" i="0" u="none" strike="noStrike" cap="none">
                  <a:solidFill>
                    <a:schemeClr val="dk1"/>
                  </a:solidFill>
                  <a:latin typeface="Public Sans Light"/>
                  <a:ea typeface="Public Sans Light"/>
                  <a:cs typeface="Public Sans Light"/>
                  <a:sym typeface="Public Sans Light"/>
                </a:rPr>
                <a:t>Expectations and objectives</a:t>
              </a:r>
              <a:endParaRPr sz="1400" b="0" i="0" u="none" strike="noStrike" cap="none">
                <a:solidFill>
                  <a:srgbClr val="000000"/>
                </a:solidFill>
                <a:latin typeface="Arial"/>
                <a:ea typeface="Arial"/>
                <a:cs typeface="Arial"/>
                <a:sym typeface="Arial"/>
              </a:endParaRPr>
            </a:p>
            <a:p>
              <a:pPr marL="171450" marR="0" lvl="1" indent="-171450" algn="l" rtl="0">
                <a:lnSpc>
                  <a:spcPct val="90000"/>
                </a:lnSpc>
                <a:spcBef>
                  <a:spcPts val="380"/>
                </a:spcBef>
                <a:spcAft>
                  <a:spcPts val="0"/>
                </a:spcAft>
                <a:buClr>
                  <a:schemeClr val="dk1"/>
                </a:buClr>
                <a:buSzPts val="1900"/>
                <a:buFont typeface="Public Sans Light"/>
                <a:buChar char="•"/>
              </a:pPr>
              <a:r>
                <a:rPr lang="en-AU" sz="1900" b="0" i="0" u="none" strike="noStrike" cap="none">
                  <a:solidFill>
                    <a:schemeClr val="dk1"/>
                  </a:solidFill>
                  <a:latin typeface="Public Sans Light"/>
                  <a:ea typeface="Public Sans Light"/>
                  <a:cs typeface="Public Sans Light"/>
                  <a:sym typeface="Public Sans Light"/>
                </a:rPr>
                <a:t>Context (including outline of EM arrangements if required)</a:t>
              </a:r>
              <a:endParaRPr sz="1400" b="0" i="0" u="none" strike="noStrike" cap="none">
                <a:solidFill>
                  <a:srgbClr val="000000"/>
                </a:solidFill>
                <a:latin typeface="Arial"/>
                <a:ea typeface="Arial"/>
                <a:cs typeface="Arial"/>
                <a:sym typeface="Arial"/>
              </a:endParaRPr>
            </a:p>
          </p:txBody>
        </p:sp>
        <p:sp>
          <p:nvSpPr>
            <p:cNvPr id="205" name="Google Shape;205;p3"/>
            <p:cNvSpPr/>
            <p:nvPr/>
          </p:nvSpPr>
          <p:spPr>
            <a:xfrm>
              <a:off x="0" y="1562284"/>
              <a:ext cx="11483975" cy="561599"/>
            </a:xfrm>
            <a:prstGeom prst="roundRect">
              <a:avLst>
                <a:gd name="adj" fmla="val 16667"/>
              </a:avLst>
            </a:prstGeom>
            <a:solidFill>
              <a:schemeClr val="accent1"/>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06" name="Google Shape;206;p3"/>
            <p:cNvSpPr txBox="1"/>
            <p:nvPr/>
          </p:nvSpPr>
          <p:spPr>
            <a:xfrm>
              <a:off x="27415" y="1589699"/>
              <a:ext cx="11429145" cy="506769"/>
            </a:xfrm>
            <a:prstGeom prst="rect">
              <a:avLst/>
            </a:prstGeom>
            <a:noFill/>
            <a:ln>
              <a:noFill/>
            </a:ln>
          </p:spPr>
          <p:txBody>
            <a:bodyPr spcFirstLastPara="1" wrap="square" lIns="91425" tIns="91425" rIns="91425" bIns="91425" anchor="ctr" anchorCtr="0">
              <a:noAutofit/>
            </a:bodyPr>
            <a:lstStyle/>
            <a:p>
              <a:pPr marL="0" marR="0" lvl="0" indent="0" algn="l" rtl="0">
                <a:lnSpc>
                  <a:spcPct val="90000"/>
                </a:lnSpc>
                <a:spcBef>
                  <a:spcPts val="0"/>
                </a:spcBef>
                <a:spcAft>
                  <a:spcPts val="0"/>
                </a:spcAft>
                <a:buClr>
                  <a:schemeClr val="lt1"/>
                </a:buClr>
                <a:buSzPts val="2400"/>
                <a:buFont typeface="Public Sans Light"/>
                <a:buNone/>
              </a:pPr>
              <a:r>
                <a:rPr lang="en-AU" sz="2400" b="0" i="0" u="none" strike="noStrike" cap="none">
                  <a:solidFill>
                    <a:schemeClr val="lt1"/>
                  </a:solidFill>
                  <a:latin typeface="Public Sans Light"/>
                  <a:ea typeface="Public Sans Light"/>
                  <a:cs typeface="Public Sans Light"/>
                  <a:sym typeface="Public Sans Light"/>
                </a:rPr>
                <a:t>Scenario</a:t>
              </a:r>
              <a:endParaRPr sz="1400" b="0" i="0" u="none" strike="noStrike" cap="none">
                <a:solidFill>
                  <a:srgbClr val="000000"/>
                </a:solidFill>
                <a:latin typeface="Arial"/>
                <a:ea typeface="Arial"/>
                <a:cs typeface="Arial"/>
                <a:sym typeface="Arial"/>
              </a:endParaRPr>
            </a:p>
          </p:txBody>
        </p:sp>
        <p:sp>
          <p:nvSpPr>
            <p:cNvPr id="207" name="Google Shape;207;p3"/>
            <p:cNvSpPr/>
            <p:nvPr/>
          </p:nvSpPr>
          <p:spPr>
            <a:xfrm>
              <a:off x="0" y="2123884"/>
              <a:ext cx="11483975" cy="63342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08" name="Google Shape;208;p3"/>
            <p:cNvSpPr txBox="1"/>
            <p:nvPr/>
          </p:nvSpPr>
          <p:spPr>
            <a:xfrm>
              <a:off x="0" y="2123884"/>
              <a:ext cx="11483975" cy="633420"/>
            </a:xfrm>
            <a:prstGeom prst="rect">
              <a:avLst/>
            </a:prstGeom>
            <a:noFill/>
            <a:ln>
              <a:noFill/>
            </a:ln>
          </p:spPr>
          <p:txBody>
            <a:bodyPr spcFirstLastPara="1" wrap="square" lIns="364600" tIns="30475" rIns="170675" bIns="30475" anchor="t" anchorCtr="0">
              <a:noAutofit/>
            </a:bodyPr>
            <a:lstStyle/>
            <a:p>
              <a:pPr marL="171450" marR="0" lvl="1" indent="-171450" algn="l" rtl="0">
                <a:lnSpc>
                  <a:spcPct val="90000"/>
                </a:lnSpc>
                <a:spcBef>
                  <a:spcPts val="0"/>
                </a:spcBef>
                <a:spcAft>
                  <a:spcPts val="0"/>
                </a:spcAft>
                <a:buClr>
                  <a:schemeClr val="dk1"/>
                </a:buClr>
                <a:buSzPts val="1900"/>
                <a:buFont typeface="Public Sans Light"/>
                <a:buChar char="•"/>
              </a:pPr>
              <a:r>
                <a:rPr lang="en-AU" sz="1900" b="0" i="0" u="none" strike="noStrike" cap="none">
                  <a:solidFill>
                    <a:schemeClr val="dk1"/>
                  </a:solidFill>
                  <a:latin typeface="Public Sans Light"/>
                  <a:ea typeface="Public Sans Light"/>
                  <a:cs typeface="Public Sans Light"/>
                  <a:sym typeface="Public Sans Light"/>
                </a:rPr>
                <a:t>General idea (background</a:t>
              </a:r>
              <a:r>
                <a:rPr lang="en-AU" sz="1900">
                  <a:solidFill>
                    <a:schemeClr val="dk1"/>
                  </a:solidFill>
                  <a:latin typeface="Public Sans Light"/>
                  <a:ea typeface="Public Sans Light"/>
                  <a:cs typeface="Public Sans Light"/>
                  <a:sym typeface="Public Sans Light"/>
                </a:rPr>
                <a:t>)</a:t>
              </a:r>
              <a:endParaRPr sz="1400" b="0" i="0" u="none" strike="noStrike" cap="none">
                <a:solidFill>
                  <a:srgbClr val="000000"/>
                </a:solidFill>
                <a:latin typeface="Arial"/>
                <a:ea typeface="Arial"/>
                <a:cs typeface="Arial"/>
                <a:sym typeface="Arial"/>
              </a:endParaRPr>
            </a:p>
          </p:txBody>
        </p:sp>
        <p:sp>
          <p:nvSpPr>
            <p:cNvPr id="209" name="Google Shape;209;p3"/>
            <p:cNvSpPr/>
            <p:nvPr/>
          </p:nvSpPr>
          <p:spPr>
            <a:xfrm>
              <a:off x="0" y="2757304"/>
              <a:ext cx="11483975" cy="561599"/>
            </a:xfrm>
            <a:prstGeom prst="roundRect">
              <a:avLst>
                <a:gd name="adj" fmla="val 16667"/>
              </a:avLst>
            </a:prstGeom>
            <a:solidFill>
              <a:schemeClr val="accent1"/>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10" name="Google Shape;210;p3"/>
            <p:cNvSpPr txBox="1"/>
            <p:nvPr/>
          </p:nvSpPr>
          <p:spPr>
            <a:xfrm>
              <a:off x="27415" y="2784719"/>
              <a:ext cx="11429145" cy="506769"/>
            </a:xfrm>
            <a:prstGeom prst="rect">
              <a:avLst/>
            </a:prstGeom>
            <a:noFill/>
            <a:ln>
              <a:noFill/>
            </a:ln>
          </p:spPr>
          <p:txBody>
            <a:bodyPr spcFirstLastPara="1" wrap="square" lIns="91425" tIns="91425" rIns="91425" bIns="91425" anchor="ctr" anchorCtr="0">
              <a:noAutofit/>
            </a:bodyPr>
            <a:lstStyle/>
            <a:p>
              <a:pPr marL="0" marR="0" lvl="0" indent="0" algn="l" rtl="0">
                <a:lnSpc>
                  <a:spcPct val="90000"/>
                </a:lnSpc>
                <a:spcBef>
                  <a:spcPts val="0"/>
                </a:spcBef>
                <a:spcAft>
                  <a:spcPts val="0"/>
                </a:spcAft>
                <a:buClr>
                  <a:schemeClr val="lt1"/>
                </a:buClr>
                <a:buSzPts val="2400"/>
                <a:buFont typeface="Public Sans Light"/>
                <a:buNone/>
              </a:pPr>
              <a:r>
                <a:rPr lang="en-AU" sz="2400" b="0" i="0" u="none" strike="noStrike" cap="none">
                  <a:solidFill>
                    <a:schemeClr val="lt1"/>
                  </a:solidFill>
                  <a:latin typeface="Public Sans Light"/>
                  <a:ea typeface="Public Sans Light"/>
                  <a:cs typeface="Public Sans Light"/>
                  <a:sym typeface="Public Sans Light"/>
                </a:rPr>
                <a:t>Review</a:t>
              </a:r>
              <a:endParaRPr sz="1400" b="0" i="0" u="none" strike="noStrike" cap="none">
                <a:solidFill>
                  <a:srgbClr val="000000"/>
                </a:solidFill>
                <a:latin typeface="Arial"/>
                <a:ea typeface="Arial"/>
                <a:cs typeface="Arial"/>
                <a:sym typeface="Arial"/>
              </a:endParaRPr>
            </a:p>
          </p:txBody>
        </p:sp>
        <p:sp>
          <p:nvSpPr>
            <p:cNvPr id="211" name="Google Shape;211;p3"/>
            <p:cNvSpPr/>
            <p:nvPr/>
          </p:nvSpPr>
          <p:spPr>
            <a:xfrm>
              <a:off x="0" y="3318904"/>
              <a:ext cx="11483975" cy="94392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12" name="Google Shape;212;p3"/>
            <p:cNvSpPr txBox="1"/>
            <p:nvPr/>
          </p:nvSpPr>
          <p:spPr>
            <a:xfrm>
              <a:off x="0" y="3318904"/>
              <a:ext cx="11483975" cy="943920"/>
            </a:xfrm>
            <a:prstGeom prst="rect">
              <a:avLst/>
            </a:prstGeom>
            <a:noFill/>
            <a:ln>
              <a:noFill/>
            </a:ln>
          </p:spPr>
          <p:txBody>
            <a:bodyPr spcFirstLastPara="1" wrap="square" lIns="364600" tIns="30475" rIns="170675" bIns="30475" anchor="t" anchorCtr="0">
              <a:noAutofit/>
            </a:bodyPr>
            <a:lstStyle/>
            <a:p>
              <a:pPr marL="171450" marR="0" lvl="1" indent="-171450" algn="l" rtl="0">
                <a:lnSpc>
                  <a:spcPct val="90000"/>
                </a:lnSpc>
                <a:spcBef>
                  <a:spcPts val="0"/>
                </a:spcBef>
                <a:spcAft>
                  <a:spcPts val="0"/>
                </a:spcAft>
                <a:buClr>
                  <a:schemeClr val="dk1"/>
                </a:buClr>
                <a:buSzPts val="1900"/>
                <a:buFont typeface="Public Sans Light"/>
                <a:buChar char="•"/>
              </a:pPr>
              <a:r>
                <a:rPr lang="en-AU" sz="1900" b="0" i="0" u="none" strike="noStrike" cap="none">
                  <a:solidFill>
                    <a:schemeClr val="dk1"/>
                  </a:solidFill>
                  <a:latin typeface="Public Sans Light"/>
                  <a:ea typeface="Public Sans Light"/>
                  <a:cs typeface="Public Sans Light"/>
                  <a:sym typeface="Public Sans Light"/>
                </a:rPr>
                <a:t>Discoveries</a:t>
              </a:r>
              <a:endParaRPr sz="1400" b="0" i="0" u="none" strike="noStrike" cap="none">
                <a:solidFill>
                  <a:srgbClr val="000000"/>
                </a:solidFill>
                <a:latin typeface="Arial"/>
                <a:ea typeface="Arial"/>
                <a:cs typeface="Arial"/>
                <a:sym typeface="Arial"/>
              </a:endParaRPr>
            </a:p>
            <a:p>
              <a:pPr marL="171450" marR="0" lvl="1" indent="-171450" algn="l" rtl="0">
                <a:lnSpc>
                  <a:spcPct val="90000"/>
                </a:lnSpc>
                <a:spcBef>
                  <a:spcPts val="380"/>
                </a:spcBef>
                <a:spcAft>
                  <a:spcPts val="0"/>
                </a:spcAft>
                <a:buClr>
                  <a:schemeClr val="dk1"/>
                </a:buClr>
                <a:buSzPts val="1900"/>
                <a:buFont typeface="Public Sans Light"/>
                <a:buChar char="•"/>
              </a:pPr>
              <a:r>
                <a:rPr lang="en-AU" sz="1900" b="0" i="0" u="none" strike="noStrike" cap="none">
                  <a:solidFill>
                    <a:schemeClr val="dk1"/>
                  </a:solidFill>
                  <a:latin typeface="Public Sans Light"/>
                  <a:ea typeface="Public Sans Light"/>
                  <a:cs typeface="Public Sans Light"/>
                  <a:sym typeface="Public Sans Light"/>
                </a:rPr>
                <a:t>What went well</a:t>
              </a:r>
              <a:endParaRPr sz="1400" b="0" i="0" u="none" strike="noStrike" cap="none">
                <a:solidFill>
                  <a:srgbClr val="000000"/>
                </a:solidFill>
                <a:latin typeface="Arial"/>
                <a:ea typeface="Arial"/>
                <a:cs typeface="Arial"/>
                <a:sym typeface="Arial"/>
              </a:endParaRPr>
            </a:p>
            <a:p>
              <a:pPr marL="171450" marR="0" lvl="1" indent="-171450" algn="l" rtl="0">
                <a:lnSpc>
                  <a:spcPct val="90000"/>
                </a:lnSpc>
                <a:spcBef>
                  <a:spcPts val="380"/>
                </a:spcBef>
                <a:spcAft>
                  <a:spcPts val="0"/>
                </a:spcAft>
                <a:buClr>
                  <a:schemeClr val="dk1"/>
                </a:buClr>
                <a:buSzPts val="1900"/>
                <a:buFont typeface="Public Sans Light"/>
                <a:buChar char="•"/>
              </a:pPr>
              <a:r>
                <a:rPr lang="en-AU" sz="1900" b="0" i="0" u="none" strike="noStrike" cap="none">
                  <a:solidFill>
                    <a:schemeClr val="dk1"/>
                  </a:solidFill>
                  <a:latin typeface="Public Sans Light"/>
                  <a:ea typeface="Public Sans Light"/>
                  <a:cs typeface="Public Sans Light"/>
                  <a:sym typeface="Public Sans Light"/>
                </a:rPr>
                <a:t>What could be done differently</a:t>
              </a:r>
              <a:endParaRPr sz="1400" b="0" i="0" u="none" strike="noStrike" cap="none">
                <a:solidFill>
                  <a:srgbClr val="000000"/>
                </a:solidFill>
                <a:latin typeface="Arial"/>
                <a:ea typeface="Arial"/>
                <a:cs typeface="Arial"/>
                <a:sym typeface="Arial"/>
              </a:endParaRPr>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16"/>
        <p:cNvGrpSpPr/>
        <p:nvPr/>
      </p:nvGrpSpPr>
      <p:grpSpPr>
        <a:xfrm>
          <a:off x="0" y="0"/>
          <a:ext cx="0" cy="0"/>
          <a:chOff x="0" y="0"/>
          <a:chExt cx="0" cy="0"/>
        </a:xfrm>
      </p:grpSpPr>
      <p:sp>
        <p:nvSpPr>
          <p:cNvPr id="217" name="Google Shape;217;p4"/>
          <p:cNvSpPr txBox="1">
            <a:spLocks noGrp="1"/>
          </p:cNvSpPr>
          <p:nvPr>
            <p:ph type="title"/>
          </p:nvPr>
        </p:nvSpPr>
        <p:spPr>
          <a:xfrm>
            <a:off x="360000" y="360000"/>
            <a:ext cx="10080000" cy="1008000"/>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dk1"/>
              </a:buClr>
              <a:buSzPts val="3600"/>
              <a:buFont typeface="Public Sans"/>
              <a:buNone/>
            </a:pPr>
            <a:r>
              <a:rPr lang="en-AU"/>
              <a:t>Housekeeping</a:t>
            </a:r>
            <a:endParaRPr/>
          </a:p>
        </p:txBody>
      </p:sp>
      <p:sp>
        <p:nvSpPr>
          <p:cNvPr id="218" name="Google Shape;218;p4"/>
          <p:cNvSpPr txBox="1">
            <a:spLocks noGrp="1"/>
          </p:cNvSpPr>
          <p:nvPr>
            <p:ph type="body" idx="1"/>
          </p:nvPr>
        </p:nvSpPr>
        <p:spPr>
          <a:xfrm>
            <a:off x="360000" y="1799999"/>
            <a:ext cx="11484000" cy="4320000"/>
          </a:xfrm>
          <a:prstGeom prst="rect">
            <a:avLst/>
          </a:prstGeom>
          <a:noFill/>
          <a:ln>
            <a:noFill/>
          </a:ln>
        </p:spPr>
        <p:txBody>
          <a:bodyPr spcFirstLastPara="1" wrap="square" lIns="0" tIns="0" rIns="0" bIns="0" anchor="t" anchorCtr="0">
            <a:noAutofit/>
          </a:bodyPr>
          <a:lstStyle/>
          <a:p>
            <a:pPr marL="342900" lvl="0" indent="-342900" algn="l" rtl="0">
              <a:lnSpc>
                <a:spcPct val="100000"/>
              </a:lnSpc>
              <a:spcBef>
                <a:spcPts val="0"/>
              </a:spcBef>
              <a:spcAft>
                <a:spcPts val="0"/>
              </a:spcAft>
              <a:buClr>
                <a:schemeClr val="dk1"/>
              </a:buClr>
              <a:buSzPts val="2000"/>
              <a:buFont typeface="Arial"/>
              <a:buChar char="•"/>
            </a:pPr>
            <a:r>
              <a:rPr lang="en-AU"/>
              <a:t>Emergencies</a:t>
            </a:r>
            <a:endParaRPr/>
          </a:p>
          <a:p>
            <a:pPr marL="342900" lvl="0" indent="-342900" algn="l" rtl="0">
              <a:lnSpc>
                <a:spcPct val="100000"/>
              </a:lnSpc>
              <a:spcBef>
                <a:spcPts val="1200"/>
              </a:spcBef>
              <a:spcAft>
                <a:spcPts val="0"/>
              </a:spcAft>
              <a:buClr>
                <a:schemeClr val="dk1"/>
              </a:buClr>
              <a:buSzPts val="2000"/>
              <a:buFont typeface="Arial"/>
              <a:buChar char="•"/>
            </a:pPr>
            <a:r>
              <a:rPr lang="en-AU"/>
              <a:t>Toilets</a:t>
            </a:r>
            <a:endParaRPr/>
          </a:p>
          <a:p>
            <a:pPr marL="342900" lvl="0" indent="-342900" algn="l" rtl="0">
              <a:lnSpc>
                <a:spcPct val="100000"/>
              </a:lnSpc>
              <a:spcBef>
                <a:spcPts val="1200"/>
              </a:spcBef>
              <a:spcAft>
                <a:spcPts val="0"/>
              </a:spcAft>
              <a:buClr>
                <a:schemeClr val="dk1"/>
              </a:buClr>
              <a:buSzPts val="2000"/>
              <a:buFont typeface="Arial"/>
              <a:buChar char="•"/>
            </a:pPr>
            <a:r>
              <a:rPr lang="en-AU"/>
              <a:t>Mobile phones and other devices</a:t>
            </a:r>
            <a:endParaRPr/>
          </a:p>
          <a:p>
            <a:pPr marL="342900" lvl="0" indent="-342900" algn="l" rtl="0">
              <a:lnSpc>
                <a:spcPct val="100000"/>
              </a:lnSpc>
              <a:spcBef>
                <a:spcPts val="1200"/>
              </a:spcBef>
              <a:spcAft>
                <a:spcPts val="0"/>
              </a:spcAft>
              <a:buClr>
                <a:schemeClr val="dk1"/>
              </a:buClr>
              <a:buSzPts val="2000"/>
              <a:buFont typeface="Arial"/>
              <a:buChar char="•"/>
            </a:pPr>
            <a:r>
              <a:rPr lang="en-AU"/>
              <a:t>Morning tea, lunch and afternoon tea provided. </a:t>
            </a:r>
            <a:endParaRPr/>
          </a:p>
          <a:p>
            <a:pPr marL="342900" lvl="0" indent="-342900" algn="l" rtl="0">
              <a:lnSpc>
                <a:spcPct val="100000"/>
              </a:lnSpc>
              <a:spcBef>
                <a:spcPts val="1200"/>
              </a:spcBef>
              <a:spcAft>
                <a:spcPts val="0"/>
              </a:spcAft>
              <a:buClr>
                <a:schemeClr val="dk1"/>
              </a:buClr>
              <a:buSzPts val="2000"/>
              <a:buFont typeface="Arial"/>
              <a:buChar char="•"/>
            </a:pPr>
            <a:r>
              <a:rPr lang="en-AU"/>
              <a:t>No set breaks for meals as participants required to manage breaks as part of exercise.</a:t>
            </a:r>
            <a:endParaRPr/>
          </a:p>
        </p:txBody>
      </p:sp>
      <p:sp>
        <p:nvSpPr>
          <p:cNvPr id="219" name="Google Shape;219;p4"/>
          <p:cNvSpPr txBox="1">
            <a:spLocks noGrp="1"/>
          </p:cNvSpPr>
          <p:nvPr>
            <p:ph type="sldNum" idx="12"/>
          </p:nvPr>
        </p:nvSpPr>
        <p:spPr>
          <a:xfrm>
            <a:off x="11124000" y="6516000"/>
            <a:ext cx="720000" cy="180000"/>
          </a:xfrm>
          <a:prstGeom prst="rect">
            <a:avLst/>
          </a:prstGeom>
          <a:noFill/>
          <a:ln>
            <a:noFill/>
          </a:ln>
        </p:spPr>
        <p:txBody>
          <a:bodyPr spcFirstLastPara="1" wrap="square" lIns="0" tIns="0" rIns="0" bIns="0" anchor="t" anchorCtr="0">
            <a:noAutofit/>
          </a:bodyPr>
          <a:lstStyle/>
          <a:p>
            <a:pPr marL="0" lvl="0" indent="0" algn="r" rtl="0">
              <a:lnSpc>
                <a:spcPct val="100000"/>
              </a:lnSpc>
              <a:spcBef>
                <a:spcPts val="0"/>
              </a:spcBef>
              <a:spcAft>
                <a:spcPts val="0"/>
              </a:spcAft>
              <a:buSzPts val="1200"/>
              <a:buNone/>
            </a:pPr>
            <a:fld id="{00000000-1234-1234-1234-123412341234}" type="slidenum">
              <a:rPr lang="en-AU"/>
              <a:t>4</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23"/>
        <p:cNvGrpSpPr/>
        <p:nvPr/>
      </p:nvGrpSpPr>
      <p:grpSpPr>
        <a:xfrm>
          <a:off x="0" y="0"/>
          <a:ext cx="0" cy="0"/>
          <a:chOff x="0" y="0"/>
          <a:chExt cx="0" cy="0"/>
        </a:xfrm>
      </p:grpSpPr>
      <p:sp>
        <p:nvSpPr>
          <p:cNvPr id="224" name="Google Shape;224;p6"/>
          <p:cNvSpPr txBox="1">
            <a:spLocks noGrp="1"/>
          </p:cNvSpPr>
          <p:nvPr>
            <p:ph type="title"/>
          </p:nvPr>
        </p:nvSpPr>
        <p:spPr>
          <a:xfrm>
            <a:off x="360000" y="360000"/>
            <a:ext cx="10080000" cy="1008000"/>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dk1"/>
              </a:buClr>
              <a:buSzPts val="3600"/>
              <a:buFont typeface="Public Sans"/>
              <a:buNone/>
            </a:pPr>
            <a:r>
              <a:rPr lang="en-AU"/>
              <a:t>Introductions</a:t>
            </a:r>
            <a:endParaRPr/>
          </a:p>
        </p:txBody>
      </p:sp>
      <p:sp>
        <p:nvSpPr>
          <p:cNvPr id="225" name="Google Shape;225;p6"/>
          <p:cNvSpPr txBox="1">
            <a:spLocks noGrp="1"/>
          </p:cNvSpPr>
          <p:nvPr>
            <p:ph type="body" idx="1"/>
          </p:nvPr>
        </p:nvSpPr>
        <p:spPr>
          <a:xfrm>
            <a:off x="360000" y="1799999"/>
            <a:ext cx="11484000" cy="4320000"/>
          </a:xfrm>
          <a:prstGeom prst="rect">
            <a:avLst/>
          </a:prstGeom>
          <a:noFill/>
          <a:ln>
            <a:noFill/>
          </a:ln>
        </p:spPr>
        <p:txBody>
          <a:bodyPr spcFirstLastPara="1" wrap="square" lIns="0" tIns="0" rIns="0" bIns="0" anchor="t" anchorCtr="0">
            <a:noAutofit/>
          </a:bodyPr>
          <a:lstStyle/>
          <a:p>
            <a:pPr marL="0" lvl="0" indent="0" algn="l" rtl="0">
              <a:lnSpc>
                <a:spcPct val="100000"/>
              </a:lnSpc>
              <a:spcBef>
                <a:spcPts val="0"/>
              </a:spcBef>
              <a:spcAft>
                <a:spcPts val="0"/>
              </a:spcAft>
              <a:buClr>
                <a:schemeClr val="dk1"/>
              </a:buClr>
              <a:buSzPts val="2000"/>
              <a:buNone/>
            </a:pPr>
            <a:r>
              <a:rPr lang="en-AU"/>
              <a:t>My name is … </a:t>
            </a:r>
            <a:endParaRPr/>
          </a:p>
          <a:p>
            <a:pPr marL="0" lvl="0" indent="0" algn="l" rtl="0">
              <a:lnSpc>
                <a:spcPct val="100000"/>
              </a:lnSpc>
              <a:spcBef>
                <a:spcPts val="1200"/>
              </a:spcBef>
              <a:spcAft>
                <a:spcPts val="0"/>
              </a:spcAft>
              <a:buClr>
                <a:schemeClr val="dk1"/>
              </a:buClr>
              <a:buSzPts val="2000"/>
              <a:buNone/>
            </a:pPr>
            <a:r>
              <a:rPr lang="en-AU"/>
              <a:t>My day-to-day role is … </a:t>
            </a:r>
            <a:endParaRPr/>
          </a:p>
          <a:p>
            <a:pPr marL="0" lvl="0" indent="0" algn="l" rtl="0">
              <a:lnSpc>
                <a:spcPct val="100000"/>
              </a:lnSpc>
              <a:spcBef>
                <a:spcPts val="1200"/>
              </a:spcBef>
              <a:spcAft>
                <a:spcPts val="0"/>
              </a:spcAft>
              <a:buClr>
                <a:schemeClr val="dk1"/>
              </a:buClr>
              <a:buSzPts val="2000"/>
              <a:buNone/>
            </a:pPr>
            <a:r>
              <a:rPr lang="en-AU"/>
              <a:t>My likely role in an emergency will be …</a:t>
            </a:r>
            <a:endParaRPr/>
          </a:p>
        </p:txBody>
      </p:sp>
      <p:sp>
        <p:nvSpPr>
          <p:cNvPr id="226" name="Google Shape;226;p6"/>
          <p:cNvSpPr txBox="1">
            <a:spLocks noGrp="1"/>
          </p:cNvSpPr>
          <p:nvPr>
            <p:ph type="sldNum" idx="12"/>
          </p:nvPr>
        </p:nvSpPr>
        <p:spPr>
          <a:xfrm>
            <a:off x="11124000" y="6516000"/>
            <a:ext cx="720000" cy="180000"/>
          </a:xfrm>
          <a:prstGeom prst="rect">
            <a:avLst/>
          </a:prstGeom>
          <a:noFill/>
          <a:ln>
            <a:noFill/>
          </a:ln>
        </p:spPr>
        <p:txBody>
          <a:bodyPr spcFirstLastPara="1" wrap="square" lIns="0" tIns="0" rIns="0" bIns="0" anchor="t" anchorCtr="0">
            <a:noAutofit/>
          </a:bodyPr>
          <a:lstStyle/>
          <a:p>
            <a:pPr marL="0" lvl="0" indent="0" algn="r" rtl="0">
              <a:lnSpc>
                <a:spcPct val="100000"/>
              </a:lnSpc>
              <a:spcBef>
                <a:spcPts val="0"/>
              </a:spcBef>
              <a:spcAft>
                <a:spcPts val="0"/>
              </a:spcAft>
              <a:buSzPts val="1200"/>
              <a:buNone/>
            </a:pPr>
            <a:fld id="{00000000-1234-1234-1234-123412341234}" type="slidenum">
              <a:rPr lang="en-AU"/>
              <a:t>5</a:t>
            </a:fld>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30"/>
        <p:cNvGrpSpPr/>
        <p:nvPr/>
      </p:nvGrpSpPr>
      <p:grpSpPr>
        <a:xfrm>
          <a:off x="0" y="0"/>
          <a:ext cx="0" cy="0"/>
          <a:chOff x="0" y="0"/>
          <a:chExt cx="0" cy="0"/>
        </a:xfrm>
      </p:grpSpPr>
      <p:sp>
        <p:nvSpPr>
          <p:cNvPr id="231" name="Google Shape;231;g316680e920e_0_1"/>
          <p:cNvSpPr txBox="1">
            <a:spLocks noGrp="1"/>
          </p:cNvSpPr>
          <p:nvPr>
            <p:ph type="title"/>
          </p:nvPr>
        </p:nvSpPr>
        <p:spPr>
          <a:xfrm>
            <a:off x="360000" y="360000"/>
            <a:ext cx="10080000" cy="1008000"/>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dk1"/>
              </a:buClr>
              <a:buSzPts val="3600"/>
              <a:buFont typeface="Public Sans"/>
              <a:buNone/>
            </a:pPr>
            <a:r>
              <a:rPr lang="en-AU"/>
              <a:t>Evaluation process</a:t>
            </a:r>
            <a:endParaRPr/>
          </a:p>
        </p:txBody>
      </p:sp>
      <p:sp>
        <p:nvSpPr>
          <p:cNvPr id="232" name="Google Shape;232;g316680e920e_0_1"/>
          <p:cNvSpPr txBox="1">
            <a:spLocks noGrp="1"/>
          </p:cNvSpPr>
          <p:nvPr>
            <p:ph type="body" idx="1"/>
          </p:nvPr>
        </p:nvSpPr>
        <p:spPr>
          <a:xfrm>
            <a:off x="354000" y="1655624"/>
            <a:ext cx="11484000" cy="4320000"/>
          </a:xfrm>
          <a:prstGeom prst="rect">
            <a:avLst/>
          </a:prstGeom>
          <a:solidFill>
            <a:schemeClr val="lt1"/>
          </a:solidFill>
          <a:ln>
            <a:noFill/>
          </a:ln>
        </p:spPr>
        <p:txBody>
          <a:bodyPr spcFirstLastPara="1" wrap="square" lIns="0" tIns="0" rIns="0" bIns="0" anchor="t" anchorCtr="0">
            <a:noAutofit/>
          </a:bodyPr>
          <a:lstStyle/>
          <a:p>
            <a:pPr marL="0" lvl="0" indent="0" algn="l" rtl="0">
              <a:lnSpc>
                <a:spcPct val="100000"/>
              </a:lnSpc>
              <a:spcBef>
                <a:spcPts val="0"/>
              </a:spcBef>
              <a:spcAft>
                <a:spcPts val="0"/>
              </a:spcAft>
              <a:buSzPts val="2000"/>
              <a:buNone/>
            </a:pPr>
            <a:r>
              <a:rPr lang="en-AU"/>
              <a:t>The </a:t>
            </a:r>
            <a:r>
              <a:rPr lang="en-AU" b="1">
                <a:latin typeface="Public Sans"/>
                <a:ea typeface="Public Sans"/>
                <a:cs typeface="Public Sans"/>
                <a:sym typeface="Public Sans"/>
              </a:rPr>
              <a:t>purpose of evaluation</a:t>
            </a:r>
            <a:r>
              <a:rPr lang="en-AU"/>
              <a:t> of the exercise is to assess if, and to what extent, </a:t>
            </a:r>
            <a:r>
              <a:rPr lang="en-AU" b="1">
                <a:latin typeface="Public Sans"/>
                <a:ea typeface="Public Sans"/>
                <a:cs typeface="Public Sans"/>
                <a:sym typeface="Public Sans"/>
              </a:rPr>
              <a:t>the exercise met the aim and objectives of the exercise. </a:t>
            </a:r>
            <a:endParaRPr b="1">
              <a:latin typeface="Public Sans"/>
              <a:ea typeface="Public Sans"/>
              <a:cs typeface="Public Sans"/>
              <a:sym typeface="Public Sans"/>
            </a:endParaRPr>
          </a:p>
          <a:p>
            <a:pPr marL="0" lvl="0" indent="0" algn="l" rtl="0">
              <a:lnSpc>
                <a:spcPct val="100000"/>
              </a:lnSpc>
              <a:spcBef>
                <a:spcPts val="0"/>
              </a:spcBef>
              <a:spcAft>
                <a:spcPts val="0"/>
              </a:spcAft>
              <a:buSzPts val="2000"/>
              <a:buNone/>
            </a:pPr>
            <a:endParaRPr/>
          </a:p>
          <a:p>
            <a:pPr marL="0" lvl="0" indent="0" algn="l" rtl="0">
              <a:spcBef>
                <a:spcPts val="0"/>
              </a:spcBef>
              <a:spcAft>
                <a:spcPts val="0"/>
              </a:spcAft>
              <a:buNone/>
            </a:pPr>
            <a:r>
              <a:rPr lang="en-AU"/>
              <a:t>Data and observations will be gathered during and after the exercise using the following tools:</a:t>
            </a:r>
            <a:endParaRPr/>
          </a:p>
          <a:p>
            <a:pPr marL="457200" lvl="0" indent="-355600" algn="l" rtl="0">
              <a:spcBef>
                <a:spcPts val="0"/>
              </a:spcBef>
              <a:spcAft>
                <a:spcPts val="0"/>
              </a:spcAft>
              <a:buSzPts val="2000"/>
              <a:buChar char="●"/>
            </a:pPr>
            <a:r>
              <a:rPr lang="en-AU"/>
              <a:t>Participant Feedback Form</a:t>
            </a:r>
            <a:endParaRPr/>
          </a:p>
          <a:p>
            <a:pPr marL="457200" lvl="0" indent="-355600" algn="l" rtl="0">
              <a:spcBef>
                <a:spcPts val="0"/>
              </a:spcBef>
              <a:spcAft>
                <a:spcPts val="0"/>
              </a:spcAft>
              <a:buSzPts val="2000"/>
              <a:buChar char="●"/>
            </a:pPr>
            <a:r>
              <a:rPr lang="en-AU"/>
              <a:t>After-Action Review Debrief Forms</a:t>
            </a:r>
            <a:endParaRPr/>
          </a:p>
          <a:p>
            <a:pPr marL="457200" lvl="0" indent="-355600" algn="l" rtl="0">
              <a:spcBef>
                <a:spcPts val="0"/>
              </a:spcBef>
              <a:spcAft>
                <a:spcPts val="0"/>
              </a:spcAft>
              <a:buSzPts val="2000"/>
              <a:buChar char="●"/>
            </a:pPr>
            <a:r>
              <a:rPr lang="en-AU"/>
              <a:t>Evaluator’s Observation Checklist</a:t>
            </a:r>
            <a:endParaRPr/>
          </a:p>
          <a:p>
            <a:pPr marL="0" lvl="0" indent="0" algn="l" rtl="0">
              <a:spcBef>
                <a:spcPts val="0"/>
              </a:spcBef>
              <a:spcAft>
                <a:spcPts val="0"/>
              </a:spcAft>
              <a:buNone/>
            </a:pPr>
            <a:endParaRPr/>
          </a:p>
          <a:p>
            <a:pPr marL="0" lvl="0" indent="0" algn="l" rtl="0">
              <a:spcBef>
                <a:spcPts val="0"/>
              </a:spcBef>
              <a:spcAft>
                <a:spcPts val="0"/>
              </a:spcAft>
              <a:buNone/>
            </a:pPr>
            <a:r>
              <a:rPr lang="en-AU"/>
              <a:t>Upon completing the exercise, evaluators will return all completed data collection tools to the Exercise Evaluation Coordinator. The Coordinator will then compile and analyse the collected data and observations, documenting insights and lessons in the analysis tables within the Evaluation Plan.</a:t>
            </a:r>
            <a:endParaRPr/>
          </a:p>
          <a:p>
            <a:pPr marL="0" lvl="0" indent="0" algn="l" rtl="0">
              <a:spcBef>
                <a:spcPts val="0"/>
              </a:spcBef>
              <a:spcAft>
                <a:spcPts val="0"/>
              </a:spcAft>
              <a:buNone/>
            </a:pPr>
            <a:endParaRPr/>
          </a:p>
          <a:p>
            <a:pPr marL="0" lvl="0" indent="0" algn="l" rtl="0">
              <a:spcBef>
                <a:spcPts val="0"/>
              </a:spcBef>
              <a:spcAft>
                <a:spcPts val="0"/>
              </a:spcAft>
              <a:buNone/>
            </a:pPr>
            <a:r>
              <a:rPr lang="en-AU"/>
              <a:t>The final exercise and evaluation reports are to be submitted to the Premier’s Department and will contribute to the annual State Lessons Analysis process.</a:t>
            </a:r>
            <a:endParaRPr/>
          </a:p>
        </p:txBody>
      </p:sp>
      <p:sp>
        <p:nvSpPr>
          <p:cNvPr id="233" name="Google Shape;233;g316680e920e_0_1"/>
          <p:cNvSpPr txBox="1">
            <a:spLocks noGrp="1"/>
          </p:cNvSpPr>
          <p:nvPr>
            <p:ph type="sldNum" idx="12"/>
          </p:nvPr>
        </p:nvSpPr>
        <p:spPr>
          <a:xfrm>
            <a:off x="11124000" y="6516000"/>
            <a:ext cx="720000" cy="180000"/>
          </a:xfrm>
          <a:prstGeom prst="rect">
            <a:avLst/>
          </a:prstGeom>
          <a:noFill/>
          <a:ln>
            <a:noFill/>
          </a:ln>
        </p:spPr>
        <p:txBody>
          <a:bodyPr spcFirstLastPara="1" wrap="square" lIns="0" tIns="0" rIns="0" bIns="0" anchor="t" anchorCtr="0">
            <a:noAutofit/>
          </a:bodyPr>
          <a:lstStyle/>
          <a:p>
            <a:pPr marL="0" lvl="0" indent="0" algn="r" rtl="0">
              <a:lnSpc>
                <a:spcPct val="100000"/>
              </a:lnSpc>
              <a:spcBef>
                <a:spcPts val="0"/>
              </a:spcBef>
              <a:spcAft>
                <a:spcPts val="0"/>
              </a:spcAft>
              <a:buSzPts val="1200"/>
              <a:buNone/>
            </a:pPr>
            <a:fld id="{00000000-1234-1234-1234-123412341234}" type="slidenum">
              <a:rPr lang="en-AU"/>
              <a:t>6</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37"/>
        <p:cNvGrpSpPr/>
        <p:nvPr/>
      </p:nvGrpSpPr>
      <p:grpSpPr>
        <a:xfrm>
          <a:off x="0" y="0"/>
          <a:ext cx="0" cy="0"/>
          <a:chOff x="0" y="0"/>
          <a:chExt cx="0" cy="0"/>
        </a:xfrm>
      </p:grpSpPr>
      <p:sp>
        <p:nvSpPr>
          <p:cNvPr id="238" name="Google Shape;238;p10"/>
          <p:cNvSpPr txBox="1">
            <a:spLocks noGrp="1"/>
          </p:cNvSpPr>
          <p:nvPr>
            <p:ph type="title"/>
          </p:nvPr>
        </p:nvSpPr>
        <p:spPr>
          <a:xfrm>
            <a:off x="359999" y="3960000"/>
            <a:ext cx="10863057" cy="1224000"/>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lt1"/>
              </a:buClr>
              <a:buSzPts val="4800"/>
              <a:buFont typeface="Public Sans"/>
              <a:buNone/>
            </a:pPr>
            <a:r>
              <a:rPr lang="en-AU"/>
              <a:t>Exercise Briefing</a:t>
            </a:r>
            <a:endParaRPr/>
          </a:p>
        </p:txBody>
      </p:sp>
      <p:sp>
        <p:nvSpPr>
          <p:cNvPr id="239" name="Google Shape;239;p10"/>
          <p:cNvSpPr txBox="1">
            <a:spLocks noGrp="1"/>
          </p:cNvSpPr>
          <p:nvPr>
            <p:ph type="body" idx="2"/>
          </p:nvPr>
        </p:nvSpPr>
        <p:spPr>
          <a:xfrm>
            <a:off x="359998" y="5291999"/>
            <a:ext cx="9958283" cy="1206001"/>
          </a:xfrm>
          <a:prstGeom prst="rect">
            <a:avLst/>
          </a:prstGeom>
          <a:noFill/>
          <a:ln>
            <a:noFill/>
          </a:ln>
        </p:spPr>
        <p:txBody>
          <a:bodyPr spcFirstLastPara="1" wrap="square" lIns="0" tIns="0" rIns="0" bIns="0" anchor="t" anchorCtr="0">
            <a:noAutofit/>
          </a:bodyPr>
          <a:lstStyle/>
          <a:p>
            <a:pPr marL="0" lvl="0" indent="0" algn="l" rtl="0">
              <a:lnSpc>
                <a:spcPct val="100000"/>
              </a:lnSpc>
              <a:spcBef>
                <a:spcPts val="0"/>
              </a:spcBef>
              <a:spcAft>
                <a:spcPts val="0"/>
              </a:spcAft>
              <a:buClr>
                <a:schemeClr val="lt1"/>
              </a:buClr>
              <a:buSzPts val="2000"/>
              <a:buNone/>
            </a:pPr>
            <a:r>
              <a:rPr lang="en-AU"/>
              <a:t>This is an exercise. </a:t>
            </a:r>
            <a:r>
              <a:rPr lang="en-AU" i="1"/>
              <a:t>Any images are historical and may be from another place.</a:t>
            </a:r>
            <a:endParaRPr i="1"/>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4" name="Google Shape;244;p5"/>
          <p:cNvSpPr txBox="1">
            <a:spLocks noGrp="1"/>
          </p:cNvSpPr>
          <p:nvPr>
            <p:ph type="title"/>
          </p:nvPr>
        </p:nvSpPr>
        <p:spPr>
          <a:xfrm>
            <a:off x="360000" y="360000"/>
            <a:ext cx="10080000" cy="1008000"/>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dk1"/>
              </a:buClr>
              <a:buSzPts val="3600"/>
              <a:buFont typeface="Public Sans"/>
              <a:buNone/>
            </a:pPr>
            <a:r>
              <a:rPr lang="en-AU" dirty="0"/>
              <a:t>Aim and Objectives</a:t>
            </a:r>
            <a:endParaRPr dirty="0"/>
          </a:p>
        </p:txBody>
      </p:sp>
      <p:sp>
        <p:nvSpPr>
          <p:cNvPr id="245" name="Google Shape;245;p5"/>
          <p:cNvSpPr txBox="1">
            <a:spLocks noGrp="1"/>
          </p:cNvSpPr>
          <p:nvPr>
            <p:ph type="body" idx="1"/>
          </p:nvPr>
        </p:nvSpPr>
        <p:spPr>
          <a:xfrm>
            <a:off x="354000" y="1613474"/>
            <a:ext cx="11484000" cy="4320000"/>
          </a:xfrm>
          <a:prstGeom prst="rect">
            <a:avLst/>
          </a:prstGeom>
          <a:solidFill>
            <a:schemeClr val="lt1"/>
          </a:solidFill>
          <a:ln>
            <a:noFill/>
          </a:ln>
        </p:spPr>
        <p:txBody>
          <a:bodyPr spcFirstLastPara="1" wrap="square" lIns="0" tIns="0" rIns="0" bIns="0" anchor="t" anchorCtr="0">
            <a:noAutofit/>
          </a:bodyPr>
          <a:lstStyle/>
          <a:p>
            <a:pPr marL="0" lvl="0" indent="0" algn="l" rtl="0">
              <a:lnSpc>
                <a:spcPct val="100000"/>
              </a:lnSpc>
              <a:spcBef>
                <a:spcPts val="0"/>
              </a:spcBef>
              <a:spcAft>
                <a:spcPts val="0"/>
              </a:spcAft>
              <a:buClr>
                <a:schemeClr val="dk1"/>
              </a:buClr>
              <a:buSzPts val="2000"/>
              <a:buNone/>
            </a:pPr>
            <a:r>
              <a:rPr lang="en-AU" sz="1700" b="1" dirty="0">
                <a:latin typeface="Public Sans"/>
                <a:ea typeface="Public Sans"/>
                <a:cs typeface="Public Sans"/>
                <a:sym typeface="Public Sans"/>
              </a:rPr>
              <a:t>Aim: To test the real-time response of the LEMC/REMC to a simulated heatwave emergency, in order to evaluate the committee's readiness, preparedness, and capability to manage the hazard effectively.</a:t>
            </a:r>
            <a:endParaRPr sz="1700" b="1" dirty="0">
              <a:latin typeface="Public Sans"/>
              <a:ea typeface="Public Sans"/>
              <a:cs typeface="Public Sans"/>
              <a:sym typeface="Public Sans"/>
            </a:endParaRPr>
          </a:p>
          <a:p>
            <a:pPr marL="0" lvl="0" indent="0" algn="l" rtl="0">
              <a:lnSpc>
                <a:spcPct val="100000"/>
              </a:lnSpc>
              <a:spcBef>
                <a:spcPts val="1200"/>
              </a:spcBef>
              <a:spcAft>
                <a:spcPts val="0"/>
              </a:spcAft>
              <a:buClr>
                <a:schemeClr val="dk1"/>
              </a:buClr>
              <a:buSzPts val="2000"/>
              <a:buNone/>
            </a:pPr>
            <a:r>
              <a:rPr lang="en-AU" sz="1700" b="1" dirty="0">
                <a:latin typeface="Public Sans"/>
                <a:ea typeface="Public Sans"/>
                <a:cs typeface="Public Sans"/>
                <a:sym typeface="Public Sans"/>
              </a:rPr>
              <a:t>Objectives:</a:t>
            </a:r>
            <a:endParaRPr sz="1700" b="1" dirty="0">
              <a:latin typeface="Public Sans"/>
              <a:ea typeface="Public Sans"/>
              <a:cs typeface="Public Sans"/>
              <a:sym typeface="Public Sans"/>
            </a:endParaRPr>
          </a:p>
          <a:p>
            <a:pPr marL="0" lvl="0" indent="0" algn="l" rtl="0">
              <a:spcBef>
                <a:spcPts val="1000"/>
              </a:spcBef>
              <a:spcAft>
                <a:spcPts val="0"/>
              </a:spcAft>
              <a:buNone/>
            </a:pPr>
            <a:r>
              <a:rPr lang="en-AU" sz="1500" dirty="0"/>
              <a:t>1 - Ensure that the LEMC/REMC has procedures in place for managing heatwaves.</a:t>
            </a:r>
            <a:endParaRPr sz="1500" dirty="0"/>
          </a:p>
          <a:p>
            <a:pPr marL="0" lvl="0" indent="0" algn="l" rtl="0">
              <a:spcBef>
                <a:spcPts val="1000"/>
              </a:spcBef>
              <a:spcAft>
                <a:spcPts val="0"/>
              </a:spcAft>
              <a:buNone/>
            </a:pPr>
            <a:r>
              <a:rPr lang="en-AU" sz="1500" dirty="0"/>
              <a:t>2 - Evaluate the adaptability and flexibility of LEMC/REMC team members in responding to challenging or unexpected developments during the exercise.</a:t>
            </a:r>
            <a:endParaRPr sz="1500" dirty="0"/>
          </a:p>
          <a:p>
            <a:pPr marL="0" lvl="0" indent="0" algn="l" rtl="0">
              <a:spcBef>
                <a:spcPts val="1000"/>
              </a:spcBef>
              <a:spcAft>
                <a:spcPts val="0"/>
              </a:spcAft>
              <a:buNone/>
            </a:pPr>
            <a:r>
              <a:rPr lang="en-AU" sz="1500" dirty="0"/>
              <a:t>3 - Verify that the structure of any activated organisation (e.g., EOC) aligns with procedures and is logical, clearly structured, and communicated to all involved.</a:t>
            </a:r>
            <a:endParaRPr sz="1500" dirty="0"/>
          </a:p>
          <a:p>
            <a:pPr marL="0" lvl="0" indent="0" algn="l" rtl="0">
              <a:spcBef>
                <a:spcPts val="1000"/>
              </a:spcBef>
              <a:spcAft>
                <a:spcPts val="0"/>
              </a:spcAft>
              <a:buNone/>
            </a:pPr>
            <a:r>
              <a:rPr lang="en-AU" sz="1500" dirty="0"/>
              <a:t>4 - Evaluate participants' knowledge and awareness of emergency management, hazard specific and EOC procedures.</a:t>
            </a:r>
            <a:endParaRPr sz="1500" dirty="0"/>
          </a:p>
          <a:p>
            <a:pPr marL="0" lvl="0" indent="0" algn="l" rtl="0">
              <a:spcBef>
                <a:spcPts val="1000"/>
              </a:spcBef>
              <a:spcAft>
                <a:spcPts val="0"/>
              </a:spcAft>
              <a:buNone/>
            </a:pPr>
            <a:r>
              <a:rPr lang="en-AU" sz="1500" dirty="0"/>
              <a:t>5 - Assess participants' knowledge, skills, and abilities in operating within an EOC.</a:t>
            </a:r>
            <a:endParaRPr sz="1500" dirty="0"/>
          </a:p>
          <a:p>
            <a:pPr marL="0" lvl="0" indent="0" algn="l" rtl="0">
              <a:spcBef>
                <a:spcPts val="1000"/>
              </a:spcBef>
              <a:spcAft>
                <a:spcPts val="0"/>
              </a:spcAft>
              <a:buNone/>
            </a:pPr>
            <a:r>
              <a:rPr lang="en-AU" sz="1500" dirty="0"/>
              <a:t>6 - Evaluate the effectiveness of decisions and actions in response to challenging and complex scenarios.</a:t>
            </a:r>
            <a:endParaRPr sz="1500" dirty="0"/>
          </a:p>
          <a:p>
            <a:pPr marL="0" lvl="0" indent="0" algn="l" rtl="0">
              <a:spcBef>
                <a:spcPts val="1000"/>
              </a:spcBef>
              <a:spcAft>
                <a:spcPts val="0"/>
              </a:spcAft>
              <a:buNone/>
            </a:pPr>
            <a:r>
              <a:rPr lang="en-AU" sz="1500" dirty="0"/>
              <a:t>7 - Assess the suitability and adequacy of facilities, venues, and resources available during the exercise.</a:t>
            </a:r>
            <a:endParaRPr sz="1500" dirty="0"/>
          </a:p>
          <a:p>
            <a:pPr marL="0" lvl="0" indent="0" algn="l" rtl="0">
              <a:spcBef>
                <a:spcPts val="1000"/>
              </a:spcBef>
              <a:spcAft>
                <a:spcPts val="0"/>
              </a:spcAft>
              <a:buNone/>
            </a:pPr>
            <a:r>
              <a:rPr lang="en-AU" sz="1500" dirty="0"/>
              <a:t>8 - Identify knowledge, skill, and capability gaps among LEMC/REMC members and develop action plans to address these gaps.</a:t>
            </a:r>
            <a:endParaRPr sz="1500" dirty="0"/>
          </a:p>
          <a:p>
            <a:pPr marL="0" lvl="0" indent="0" algn="l" rtl="0">
              <a:spcBef>
                <a:spcPts val="1000"/>
              </a:spcBef>
              <a:spcAft>
                <a:spcPts val="0"/>
              </a:spcAft>
              <a:buNone/>
            </a:pPr>
            <a:r>
              <a:rPr lang="en-AU" sz="1500" dirty="0"/>
              <a:t>9 - Test interagency communication and coordination during the response.</a:t>
            </a:r>
            <a:endParaRPr sz="1500" dirty="0"/>
          </a:p>
          <a:p>
            <a:pPr marL="0" lvl="0" indent="0" algn="l" rtl="0">
              <a:lnSpc>
                <a:spcPct val="100000"/>
              </a:lnSpc>
              <a:spcBef>
                <a:spcPts val="1200"/>
              </a:spcBef>
              <a:spcAft>
                <a:spcPts val="0"/>
              </a:spcAft>
              <a:buSzPts val="2000"/>
              <a:buNone/>
            </a:pPr>
            <a:endParaRPr dirty="0"/>
          </a:p>
          <a:p>
            <a:pPr marL="0" lvl="0" indent="0" algn="l" rtl="0">
              <a:lnSpc>
                <a:spcPct val="100000"/>
              </a:lnSpc>
              <a:spcBef>
                <a:spcPts val="1200"/>
              </a:spcBef>
              <a:spcAft>
                <a:spcPts val="0"/>
              </a:spcAft>
              <a:buSzPts val="2000"/>
              <a:buNone/>
            </a:pPr>
            <a:endParaRPr dirty="0"/>
          </a:p>
        </p:txBody>
      </p:sp>
      <p:sp>
        <p:nvSpPr>
          <p:cNvPr id="246" name="Google Shape;246;p5"/>
          <p:cNvSpPr txBox="1">
            <a:spLocks noGrp="1"/>
          </p:cNvSpPr>
          <p:nvPr>
            <p:ph type="sldNum" idx="12"/>
          </p:nvPr>
        </p:nvSpPr>
        <p:spPr>
          <a:xfrm>
            <a:off x="11124000" y="6516000"/>
            <a:ext cx="720000" cy="180000"/>
          </a:xfrm>
          <a:prstGeom prst="rect">
            <a:avLst/>
          </a:prstGeom>
          <a:noFill/>
          <a:ln>
            <a:noFill/>
          </a:ln>
        </p:spPr>
        <p:txBody>
          <a:bodyPr spcFirstLastPara="1" wrap="square" lIns="0" tIns="0" rIns="0" bIns="0" anchor="t" anchorCtr="0">
            <a:noAutofit/>
          </a:bodyPr>
          <a:lstStyle/>
          <a:p>
            <a:pPr marL="0" lvl="0" indent="0" algn="r" rtl="0">
              <a:lnSpc>
                <a:spcPct val="100000"/>
              </a:lnSpc>
              <a:spcBef>
                <a:spcPts val="0"/>
              </a:spcBef>
              <a:spcAft>
                <a:spcPts val="0"/>
              </a:spcAft>
              <a:buSzPts val="1200"/>
              <a:buNone/>
            </a:pPr>
            <a:fld id="{00000000-1234-1234-1234-123412341234}" type="slidenum">
              <a:rPr lang="en-AU"/>
              <a:t>8</a:t>
            </a:fld>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50"/>
        <p:cNvGrpSpPr/>
        <p:nvPr/>
      </p:nvGrpSpPr>
      <p:grpSpPr>
        <a:xfrm>
          <a:off x="0" y="0"/>
          <a:ext cx="0" cy="0"/>
          <a:chOff x="0" y="0"/>
          <a:chExt cx="0" cy="0"/>
        </a:xfrm>
      </p:grpSpPr>
      <p:sp>
        <p:nvSpPr>
          <p:cNvPr id="251" name="Google Shape;251;p11"/>
          <p:cNvSpPr txBox="1">
            <a:spLocks noGrp="1"/>
          </p:cNvSpPr>
          <p:nvPr>
            <p:ph type="title"/>
          </p:nvPr>
        </p:nvSpPr>
        <p:spPr>
          <a:xfrm>
            <a:off x="5400000" y="360000"/>
            <a:ext cx="5400000" cy="1008000"/>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dk1"/>
              </a:buClr>
              <a:buSzPts val="3600"/>
              <a:buFont typeface="Public Sans"/>
              <a:buNone/>
            </a:pPr>
            <a:r>
              <a:rPr lang="en-AU" dirty="0"/>
              <a:t>Background</a:t>
            </a:r>
            <a:endParaRPr dirty="0"/>
          </a:p>
          <a:p>
            <a:pPr marL="0" lvl="0" indent="0" algn="l" rtl="0">
              <a:lnSpc>
                <a:spcPct val="90000"/>
              </a:lnSpc>
              <a:spcBef>
                <a:spcPts val="0"/>
              </a:spcBef>
              <a:spcAft>
                <a:spcPts val="0"/>
              </a:spcAft>
              <a:buClr>
                <a:schemeClr val="dk1"/>
              </a:buClr>
              <a:buSzPts val="3600"/>
              <a:buFont typeface="Public Sans"/>
              <a:buNone/>
            </a:pPr>
            <a:r>
              <a:rPr lang="en-AU" sz="2300" dirty="0">
                <a:solidFill>
                  <a:schemeClr val="dk2"/>
                </a:solidFill>
              </a:rPr>
              <a:t>0900 5 January</a:t>
            </a:r>
            <a:endParaRPr sz="2300" dirty="0">
              <a:solidFill>
                <a:schemeClr val="dk2"/>
              </a:solidFill>
            </a:endParaRPr>
          </a:p>
        </p:txBody>
      </p:sp>
      <p:sp>
        <p:nvSpPr>
          <p:cNvPr id="252" name="Google Shape;252;p11"/>
          <p:cNvSpPr txBox="1">
            <a:spLocks noGrp="1"/>
          </p:cNvSpPr>
          <p:nvPr>
            <p:ph type="body" idx="1"/>
          </p:nvPr>
        </p:nvSpPr>
        <p:spPr>
          <a:xfrm>
            <a:off x="5400000" y="1800225"/>
            <a:ext cx="6408000" cy="4140000"/>
          </a:xfrm>
          <a:prstGeom prst="rect">
            <a:avLst/>
          </a:prstGeom>
          <a:noFill/>
          <a:ln>
            <a:noFill/>
          </a:ln>
        </p:spPr>
        <p:txBody>
          <a:bodyPr spcFirstLastPara="1" wrap="square" lIns="0" tIns="0" rIns="0" bIns="0" anchor="t" anchorCtr="0">
            <a:noAutofit/>
          </a:bodyPr>
          <a:lstStyle/>
          <a:p>
            <a:pPr marL="0" lvl="0" indent="0" algn="just" rtl="0">
              <a:lnSpc>
                <a:spcPct val="115000"/>
              </a:lnSpc>
              <a:spcBef>
                <a:spcPts val="0"/>
              </a:spcBef>
              <a:spcAft>
                <a:spcPts val="0"/>
              </a:spcAft>
              <a:buNone/>
            </a:pPr>
            <a:r>
              <a:rPr lang="en-AU" sz="1600">
                <a:solidFill>
                  <a:srgbClr val="000000"/>
                </a:solidFill>
                <a:latin typeface="Arial"/>
                <a:ea typeface="Arial"/>
                <a:cs typeface="Arial"/>
                <a:sym typeface="Arial"/>
              </a:rPr>
              <a:t>Since August, NSW has been experiencing a prolonged period of drought and unusually high daytime temperatures. Monthly rainfall has been seriously deficient since October, with soil moisture levels nearing record lows. Daytime maximum temperatures have consistently exceeded long-term averages, with two low-intensity heatwaves already recorded across the region in November and December.</a:t>
            </a:r>
            <a:endParaRPr sz="1600">
              <a:solidFill>
                <a:srgbClr val="000000"/>
              </a:solidFill>
              <a:latin typeface="Arial"/>
              <a:ea typeface="Arial"/>
              <a:cs typeface="Arial"/>
              <a:sym typeface="Arial"/>
            </a:endParaRPr>
          </a:p>
          <a:p>
            <a:pPr marL="0" lvl="0" indent="0" algn="just" rtl="0">
              <a:lnSpc>
                <a:spcPct val="115000"/>
              </a:lnSpc>
              <a:spcBef>
                <a:spcPts val="0"/>
              </a:spcBef>
              <a:spcAft>
                <a:spcPts val="0"/>
              </a:spcAft>
              <a:buNone/>
            </a:pPr>
            <a:endParaRPr sz="1600">
              <a:solidFill>
                <a:srgbClr val="000000"/>
              </a:solidFill>
              <a:latin typeface="Arial"/>
              <a:ea typeface="Arial"/>
              <a:cs typeface="Arial"/>
              <a:sym typeface="Arial"/>
            </a:endParaRPr>
          </a:p>
          <a:p>
            <a:pPr marL="0" lvl="0" indent="0" algn="just" rtl="0">
              <a:lnSpc>
                <a:spcPct val="115000"/>
              </a:lnSpc>
              <a:spcBef>
                <a:spcPts val="0"/>
              </a:spcBef>
              <a:spcAft>
                <a:spcPts val="0"/>
              </a:spcAft>
              <a:buNone/>
            </a:pPr>
            <a:r>
              <a:rPr lang="en-AU" sz="1600">
                <a:solidFill>
                  <a:srgbClr val="000000"/>
                </a:solidFill>
                <a:latin typeface="Arial"/>
                <a:ea typeface="Arial"/>
                <a:cs typeface="Arial"/>
                <a:sym typeface="Arial"/>
              </a:rPr>
              <a:t>Local public and emergency services have been under sustained pressure. The nearest hospital has experienced frequent surges in patient admissions related to elevated temperatures, while clinics and medical centres report significantly increased cases of heat-related illness. NSW Ambulance services are under strain, responding to a high volume of heat-related cases, especially among elderly and frail residents. Ambulance resources statewide are also stretched with similar call volumes, and the NSW Rural Fire Service is reporting a marked increase in bushfire activity across the state.</a:t>
            </a:r>
            <a:endParaRPr sz="1600">
              <a:solidFill>
                <a:srgbClr val="000000"/>
              </a:solidFill>
              <a:latin typeface="Arial"/>
              <a:ea typeface="Arial"/>
              <a:cs typeface="Arial"/>
              <a:sym typeface="Arial"/>
            </a:endParaRPr>
          </a:p>
          <a:p>
            <a:pPr marL="0" lvl="0" indent="0" algn="just" rtl="0">
              <a:lnSpc>
                <a:spcPct val="115000"/>
              </a:lnSpc>
              <a:spcBef>
                <a:spcPts val="0"/>
              </a:spcBef>
              <a:spcAft>
                <a:spcPts val="0"/>
              </a:spcAft>
              <a:buNone/>
            </a:pPr>
            <a:endParaRPr sz="1600">
              <a:solidFill>
                <a:srgbClr val="000000"/>
              </a:solidFill>
              <a:latin typeface="Arial"/>
              <a:ea typeface="Arial"/>
              <a:cs typeface="Arial"/>
              <a:sym typeface="Arial"/>
            </a:endParaRPr>
          </a:p>
          <a:p>
            <a:pPr marL="0" lvl="0" indent="0" algn="just" rtl="0">
              <a:lnSpc>
                <a:spcPct val="115000"/>
              </a:lnSpc>
              <a:spcBef>
                <a:spcPts val="0"/>
              </a:spcBef>
              <a:spcAft>
                <a:spcPts val="0"/>
              </a:spcAft>
              <a:buNone/>
            </a:pPr>
            <a:endParaRPr sz="1600">
              <a:solidFill>
                <a:srgbClr val="000000"/>
              </a:solidFill>
              <a:latin typeface="Arial"/>
              <a:ea typeface="Arial"/>
              <a:cs typeface="Arial"/>
              <a:sym typeface="Arial"/>
            </a:endParaRPr>
          </a:p>
        </p:txBody>
      </p:sp>
      <p:sp>
        <p:nvSpPr>
          <p:cNvPr id="253" name="Google Shape;253;p11"/>
          <p:cNvSpPr txBox="1">
            <a:spLocks noGrp="1"/>
          </p:cNvSpPr>
          <p:nvPr>
            <p:ph type="sldNum" idx="12"/>
          </p:nvPr>
        </p:nvSpPr>
        <p:spPr>
          <a:xfrm>
            <a:off x="11124000" y="6516000"/>
            <a:ext cx="720000" cy="180000"/>
          </a:xfrm>
          <a:prstGeom prst="rect">
            <a:avLst/>
          </a:prstGeom>
          <a:noFill/>
          <a:ln>
            <a:noFill/>
          </a:ln>
        </p:spPr>
        <p:txBody>
          <a:bodyPr spcFirstLastPara="1" wrap="square" lIns="0" tIns="0" rIns="0" bIns="0" anchor="t"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AU"/>
              <a:t>9</a:t>
            </a:fld>
            <a:endParaRPr/>
          </a:p>
        </p:txBody>
      </p:sp>
      <p:pic>
        <p:nvPicPr>
          <p:cNvPr id="254" name="Google Shape;254;p11"/>
          <p:cNvPicPr preferRelativeResize="0">
            <a:picLocks noGrp="1"/>
          </p:cNvPicPr>
          <p:nvPr>
            <p:ph type="pic" idx="2"/>
          </p:nvPr>
        </p:nvPicPr>
        <p:blipFill rotWithShape="1">
          <a:blip r:embed="rId3">
            <a:alphaModFix/>
          </a:blip>
          <a:srcRect l="22438" r="22443"/>
          <a:stretch/>
        </p:blipFill>
        <p:spPr>
          <a:xfrm>
            <a:off x="0" y="0"/>
            <a:ext cx="5040000" cy="6858000"/>
          </a:xfrm>
          <a:prstGeom prst="rect">
            <a:avLst/>
          </a:prstGeom>
          <a:noFill/>
          <a:ln>
            <a:noFill/>
          </a:ln>
        </p:spPr>
      </p:pic>
    </p:spTree>
  </p:cSld>
  <p:clrMapOvr>
    <a:masterClrMapping/>
  </p:clrMapOvr>
</p:sld>
</file>

<file path=ppt/theme/theme1.xml><?xml version="1.0" encoding="utf-8"?>
<a:theme xmlns:a="http://schemas.openxmlformats.org/drawingml/2006/main" name="NSWG Corporate">
  <a:themeElements>
    <a:clrScheme name="NSWGOV Corporate Red04 Sept 2022">
      <a:dk1>
        <a:srgbClr val="22272B"/>
      </a:dk1>
      <a:lt1>
        <a:srgbClr val="FFFFFF"/>
      </a:lt1>
      <a:dk2>
        <a:srgbClr val="D7153A"/>
      </a:dk2>
      <a:lt2>
        <a:srgbClr val="EBEBEB"/>
      </a:lt2>
      <a:accent1>
        <a:srgbClr val="002664"/>
      </a:accent1>
      <a:accent2>
        <a:srgbClr val="146CFD"/>
      </a:accent2>
      <a:accent3>
        <a:srgbClr val="8CE0FF"/>
      </a:accent3>
      <a:accent4>
        <a:srgbClr val="CBEDFD"/>
      </a:accent4>
      <a:accent5>
        <a:srgbClr val="495054"/>
      </a:accent5>
      <a:accent6>
        <a:srgbClr val="FFE6EA"/>
      </a:accent6>
      <a:hlink>
        <a:srgbClr val="22272B"/>
      </a:hlink>
      <a:folHlink>
        <a:srgbClr val="22272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Placeholder">
  <a:themeElements>
    <a:clrScheme name="NSWGOV Corporate Red04 Sept 2022">
      <a:dk1>
        <a:srgbClr val="22272B"/>
      </a:dk1>
      <a:lt1>
        <a:srgbClr val="FFFFFF"/>
      </a:lt1>
      <a:dk2>
        <a:srgbClr val="D7153A"/>
      </a:dk2>
      <a:lt2>
        <a:srgbClr val="EBEBEB"/>
      </a:lt2>
      <a:accent1>
        <a:srgbClr val="002664"/>
      </a:accent1>
      <a:accent2>
        <a:srgbClr val="146CFD"/>
      </a:accent2>
      <a:accent3>
        <a:srgbClr val="8CE0FF"/>
      </a:accent3>
      <a:accent4>
        <a:srgbClr val="CBEDFD"/>
      </a:accent4>
      <a:accent5>
        <a:srgbClr val="495054"/>
      </a:accent5>
      <a:accent6>
        <a:srgbClr val="FFE6EA"/>
      </a:accent6>
      <a:hlink>
        <a:srgbClr val="22272B"/>
      </a:hlink>
      <a:folHlink>
        <a:srgbClr val="22272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6ef053ad-0eda-4d92-9096-6a6fec6880ee" xsi:nil="true"/>
    <lcf76f155ced4ddcb4097134ff3c332f xmlns="5808c2c6-831d-4b46-b271-b4e3f64280a3">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65F50AB5D6E53347B08395D7D50C60F6" ma:contentTypeVersion="15" ma:contentTypeDescription="Create a new document." ma:contentTypeScope="" ma:versionID="a8dee13bc0bcaca400356657802e6687">
  <xsd:schema xmlns:xsd="http://www.w3.org/2001/XMLSchema" xmlns:xs="http://www.w3.org/2001/XMLSchema" xmlns:p="http://schemas.microsoft.com/office/2006/metadata/properties" xmlns:ns2="5808c2c6-831d-4b46-b271-b4e3f64280a3" xmlns:ns3="6ef053ad-0eda-4d92-9096-6a6fec6880ee" targetNamespace="http://schemas.microsoft.com/office/2006/metadata/properties" ma:root="true" ma:fieldsID="ea9f6d70b731baed75e07ee4b21e1952" ns2:_="" ns3:_="">
    <xsd:import namespace="5808c2c6-831d-4b46-b271-b4e3f64280a3"/>
    <xsd:import namespace="6ef053ad-0eda-4d92-9096-6a6fec6880ee"/>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DateTaken" minOccurs="0"/>
                <xsd:element ref="ns2:MediaServiceObjectDetectorVersions" minOccurs="0"/>
                <xsd:element ref="ns2:MediaLengthInSeconds" minOccurs="0"/>
                <xsd:element ref="ns2:MediaServiceSearchPropertie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808c2c6-831d-4b46-b271-b4e3f64280a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c6004604-8c32-4241-8b90-5e68b4a33b5b"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dexed="true" ma:internalName="MediaServiceDateTaken" ma:readOnly="true">
      <xsd:simpleType>
        <xsd:restriction base="dms:Text"/>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MediaServiceSearchProperties" ma:index="21" nillable="true" ma:displayName="MediaServiceSearchProperties" ma:hidden="true" ma:internalName="MediaServiceSearchProperties" ma:readOnly="true">
      <xsd:simpleType>
        <xsd:restriction base="dms:Note"/>
      </xsd:simpleType>
    </xsd:element>
    <xsd:element name="MediaServiceLocation" ma:index="22"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ef053ad-0eda-4d92-9096-6a6fec6880ee"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d0f49e5f-9c9f-48a0-bf37-52128ef28751}" ma:internalName="TaxCatchAll" ma:showField="CatchAllData" ma:web="6ef053ad-0eda-4d92-9096-6a6fec6880ee">
      <xsd:complexType>
        <xsd:complexContent>
          <xsd:extension base="dms:MultiChoiceLookup">
            <xsd:sequence>
              <xsd:element name="Value" type="dms:Lookup" maxOccurs="unbounded" minOccurs="0" nillable="true"/>
            </xsd:sequence>
          </xsd:extension>
        </xsd:complexContent>
      </xsd:complexType>
    </xsd:element>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E066132-B115-4965-9B49-459F0DA79C7B}">
  <ds:schemaRefs>
    <ds:schemaRef ds:uri="http://schemas.microsoft.com/sharepoint/v3/contenttype/forms"/>
  </ds:schemaRefs>
</ds:datastoreItem>
</file>

<file path=customXml/itemProps2.xml><?xml version="1.0" encoding="utf-8"?>
<ds:datastoreItem xmlns:ds="http://schemas.openxmlformats.org/officeDocument/2006/customXml" ds:itemID="{859BA6DE-B8AD-4706-976B-B883F2C7761A}">
  <ds:schemaRefs>
    <ds:schemaRef ds:uri="http://schemas.microsoft.com/office/2006/metadata/properties"/>
    <ds:schemaRef ds:uri="http://schemas.microsoft.com/office/infopath/2007/PartnerControls"/>
    <ds:schemaRef ds:uri="6ef053ad-0eda-4d92-9096-6a6fec6880ee"/>
    <ds:schemaRef ds:uri="5808c2c6-831d-4b46-b271-b4e3f64280a3"/>
  </ds:schemaRefs>
</ds:datastoreItem>
</file>

<file path=customXml/itemProps3.xml><?xml version="1.0" encoding="utf-8"?>
<ds:datastoreItem xmlns:ds="http://schemas.openxmlformats.org/officeDocument/2006/customXml" ds:itemID="{4E3B8F91-1B9A-4DA8-9D07-F204991194D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808c2c6-831d-4b46-b271-b4e3f64280a3"/>
    <ds:schemaRef ds:uri="6ef053ad-0eda-4d92-9096-6a6fec6880e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8</TotalTime>
  <Words>1044</Words>
  <Application>Microsoft Office PowerPoint</Application>
  <PresentationFormat>Widescreen</PresentationFormat>
  <Paragraphs>87</Paragraphs>
  <Slides>13</Slides>
  <Notes>13</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13</vt:i4>
      </vt:variant>
    </vt:vector>
  </HeadingPairs>
  <TitlesOfParts>
    <vt:vector size="21" baseType="lpstr">
      <vt:lpstr>Public Sans SemiBold</vt:lpstr>
      <vt:lpstr>Times New Roman</vt:lpstr>
      <vt:lpstr>Public Sans</vt:lpstr>
      <vt:lpstr>Calibri</vt:lpstr>
      <vt:lpstr>Public Sans Light</vt:lpstr>
      <vt:lpstr>Arial</vt:lpstr>
      <vt:lpstr>NSWG Corporate</vt:lpstr>
      <vt:lpstr>Placeholder</vt:lpstr>
      <vt:lpstr>Exercise [INSERT NAME]</vt:lpstr>
      <vt:lpstr>Acknowledgement of Country</vt:lpstr>
      <vt:lpstr>Agenda</vt:lpstr>
      <vt:lpstr>Housekeeping</vt:lpstr>
      <vt:lpstr>Introductions</vt:lpstr>
      <vt:lpstr>Evaluation process</vt:lpstr>
      <vt:lpstr>Exercise Briefing</vt:lpstr>
      <vt:lpstr>Aim and Objectives</vt:lpstr>
      <vt:lpstr>Background 0900 5 January</vt:lpstr>
      <vt:lpstr>Background 0900 5 January</vt:lpstr>
      <vt:lpstr>Background 0900 5 January</vt:lpstr>
      <vt:lpstr>Review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Rick Stone</dc:creator>
  <cp:lastModifiedBy>Ryan Clarkstone</cp:lastModifiedBy>
  <cp:revision>5</cp:revision>
  <dcterms:created xsi:type="dcterms:W3CDTF">2023-07-05T22:37:29Z</dcterms:created>
  <dcterms:modified xsi:type="dcterms:W3CDTF">2024-12-31T15:17:03Z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0x01010065F50AB5D6E53347B08395D7D50C60F6</vt:lpwstr>
  </property>
  <property fmtid="{D5CDD505-2E9C-101B-9397-08002B2CF9AE}" pid="3" name="MediaServiceImageTags">
    <vt:lpwstr/>
  </property>
  <property fmtid="{D5CDD505-2E9C-101B-9397-08002B2CF9AE}" pid="4" name="MSIP_Label_a6214476-0a12-4e5a-9f69-27718960d391_Enabled">
    <vt:lpwstr>true</vt:lpwstr>
  </property>
  <property fmtid="{D5CDD505-2E9C-101B-9397-08002B2CF9AE}" pid="5" name="MSIP_Label_a6214476-0a12-4e5a-9f69-27718960d391_SetDate">
    <vt:lpwstr>2023-07-25T23:43:28Z</vt:lpwstr>
  </property>
  <property fmtid="{D5CDD505-2E9C-101B-9397-08002B2CF9AE}" pid="6" name="MSIP_Label_a6214476-0a12-4e5a-9f69-27718960d391_Method">
    <vt:lpwstr>Standard</vt:lpwstr>
  </property>
  <property fmtid="{D5CDD505-2E9C-101B-9397-08002B2CF9AE}" pid="7" name="MSIP_Label_a6214476-0a12-4e5a-9f69-27718960d391_Name">
    <vt:lpwstr>OFFICIAL</vt:lpwstr>
  </property>
  <property fmtid="{D5CDD505-2E9C-101B-9397-08002B2CF9AE}" pid="8" name="MSIP_Label_a6214476-0a12-4e5a-9f69-27718960d391_SiteId">
    <vt:lpwstr>1ef97a68-e8ab-44ed-a16d-b579fe2d7cd8</vt:lpwstr>
  </property>
  <property fmtid="{D5CDD505-2E9C-101B-9397-08002B2CF9AE}" pid="9" name="MSIP_Label_a6214476-0a12-4e5a-9f69-27718960d391_ActionId">
    <vt:lpwstr>9af77217-071b-4ca7-b5e3-f191f57e03c8</vt:lpwstr>
  </property>
  <property fmtid="{D5CDD505-2E9C-101B-9397-08002B2CF9AE}" pid="10" name="MSIP_Label_a6214476-0a12-4e5a-9f69-27718960d391_ContentBits">
    <vt:lpwstr>3</vt:lpwstr>
  </property>
  <property fmtid="{D5CDD505-2E9C-101B-9397-08002B2CF9AE}" pid="11" name="ClassificationContentMarkingFooterLocations">
    <vt:lpwstr>NSWG Corporate:10\Placeholder:5</vt:lpwstr>
  </property>
  <property fmtid="{D5CDD505-2E9C-101B-9397-08002B2CF9AE}" pid="12" name="ClassificationContentMarkingFooterText">
    <vt:lpwstr>OFFICIAL</vt:lpwstr>
  </property>
  <property fmtid="{D5CDD505-2E9C-101B-9397-08002B2CF9AE}" pid="13" name="ClassificationContentMarkingHeaderLocations">
    <vt:lpwstr>NSWG Corporate:7\Placeholder:4</vt:lpwstr>
  </property>
  <property fmtid="{D5CDD505-2E9C-101B-9397-08002B2CF9AE}" pid="14" name="ClassificationContentMarkingHeaderText">
    <vt:lpwstr>OFFICIAL</vt:lpwstr>
  </property>
</Properties>
</file>