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72" r:id="rId5"/>
  </p:sldMasterIdLst>
  <p:notesMasterIdLst>
    <p:notesMasterId r:id="rId3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x="12192000" cy="6858000"/>
  <p:notesSz cx="6858000" cy="9144000"/>
  <p:embeddedFontLst>
    <p:embeddedFont>
      <p:font typeface="Public Sans" pitchFamily="2" charset="0"/>
      <p:regular r:id="rId36"/>
      <p:bold r:id="rId37"/>
      <p:italic r:id="rId38"/>
      <p:boldItalic r:id="rId39"/>
    </p:embeddedFont>
    <p:embeddedFont>
      <p:font typeface="Public Sans Light" pitchFamily="2" charset="0"/>
      <p:regular r:id="rId40"/>
      <p:bold r:id="rId41"/>
      <p:italic r:id="rId42"/>
      <p:boldItalic r:id="rId43"/>
    </p:embeddedFont>
    <p:embeddedFont>
      <p:font typeface="Public Sans SemiBold" pitchFamily="2" charset="0"/>
      <p:bold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gr6nIp+9NSylhVdOzi9zsZ6/EJd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50682D-A443-E00D-0B50-0C4E339037CE}" v="2" dt="2024-12-18T21:42:38.5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6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7.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9.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20" Type="http://schemas.openxmlformats.org/officeDocument/2006/relationships/slide" Target="slides/slide15.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dy Fraser" userId="S::lady.fraser@premiersdepartment.nsw.gov.au::290cf372-23d8-433c-b0e4-430cbac06a85" providerId="AD" clId="Web-{9750682D-A443-E00D-0B50-0C4E339037CE}"/>
    <pc:docChg chg="modSld">
      <pc:chgData name="Lady Fraser" userId="S::lady.fraser@premiersdepartment.nsw.gov.au::290cf372-23d8-433c-b0e4-430cbac06a85" providerId="AD" clId="Web-{9750682D-A443-E00D-0B50-0C4E339037CE}" dt="2024-12-18T21:42:38.568" v="1" actId="1076"/>
      <pc:docMkLst>
        <pc:docMk/>
      </pc:docMkLst>
      <pc:sldChg chg="modSp">
        <pc:chgData name="Lady Fraser" userId="S::lady.fraser@premiersdepartment.nsw.gov.au::290cf372-23d8-433c-b0e4-430cbac06a85" providerId="AD" clId="Web-{9750682D-A443-E00D-0B50-0C4E339037CE}" dt="2024-12-18T21:42:38.568" v="1" actId="1076"/>
        <pc:sldMkLst>
          <pc:docMk/>
          <pc:sldMk cId="0" sldId="269"/>
        </pc:sldMkLst>
        <pc:spChg chg="mod">
          <ac:chgData name="Lady Fraser" userId="S::lady.fraser@premiersdepartment.nsw.gov.au::290cf372-23d8-433c-b0e4-430cbac06a85" providerId="AD" clId="Web-{9750682D-A443-E00D-0B50-0C4E339037CE}" dt="2024-12-18T21:42:38.568" v="1" actId="1076"/>
          <ac:spMkLst>
            <pc:docMk/>
            <pc:sldMk cId="0" sldId="269"/>
            <ac:spMk id="29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Public Sans"/>
                <a:ea typeface="Public Sans"/>
                <a:cs typeface="Public Sans"/>
                <a:sym typeface="Public Sans"/>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Public Sans"/>
                <a:ea typeface="Public Sans"/>
                <a:cs typeface="Public Sans"/>
                <a:sym typeface="Public Sans"/>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600" b="0" i="0" u="none" strike="noStrike" cap="none">
                <a:solidFill>
                  <a:schemeClr val="dk1"/>
                </a:solidFill>
                <a:latin typeface="Public Sans"/>
                <a:ea typeface="Public Sans"/>
                <a:cs typeface="Public Sans"/>
                <a:sym typeface="Public Sans"/>
              </a:defRPr>
            </a:lvl1pPr>
            <a:lvl2pPr marL="914400" marR="0" lvl="1" indent="-228600" algn="l" rtl="0">
              <a:spcBef>
                <a:spcPts val="0"/>
              </a:spcBef>
              <a:spcAft>
                <a:spcPts val="0"/>
              </a:spcAft>
              <a:buSzPts val="1400"/>
              <a:buNone/>
              <a:defRPr sz="1600" b="0" i="0" u="none" strike="noStrike" cap="none">
                <a:solidFill>
                  <a:schemeClr val="dk1"/>
                </a:solidFill>
                <a:latin typeface="Public Sans"/>
                <a:ea typeface="Public Sans"/>
                <a:cs typeface="Public Sans"/>
                <a:sym typeface="Public Sans"/>
              </a:defRPr>
            </a:lvl2pPr>
            <a:lvl3pPr marL="1371600" marR="0" lvl="2" indent="-228600" algn="l" rtl="0">
              <a:spcBef>
                <a:spcPts val="0"/>
              </a:spcBef>
              <a:spcAft>
                <a:spcPts val="0"/>
              </a:spcAft>
              <a:buSzPts val="1400"/>
              <a:buNone/>
              <a:defRPr sz="1600" b="0" i="0" u="none" strike="noStrike" cap="none">
                <a:solidFill>
                  <a:schemeClr val="dk1"/>
                </a:solidFill>
                <a:latin typeface="Public Sans"/>
                <a:ea typeface="Public Sans"/>
                <a:cs typeface="Public Sans"/>
                <a:sym typeface="Public Sans"/>
              </a:defRPr>
            </a:lvl3pPr>
            <a:lvl4pPr marL="1828800" marR="0" lvl="3" indent="-228600" algn="l" rtl="0">
              <a:spcBef>
                <a:spcPts val="0"/>
              </a:spcBef>
              <a:spcAft>
                <a:spcPts val="0"/>
              </a:spcAft>
              <a:buSzPts val="1400"/>
              <a:buNone/>
              <a:defRPr sz="1600" b="0" i="0" u="none" strike="noStrike" cap="none">
                <a:solidFill>
                  <a:schemeClr val="dk1"/>
                </a:solidFill>
                <a:latin typeface="Public Sans"/>
                <a:ea typeface="Public Sans"/>
                <a:cs typeface="Public Sans"/>
                <a:sym typeface="Public Sans"/>
              </a:defRPr>
            </a:lvl4pPr>
            <a:lvl5pPr marL="2286000" marR="0" lvl="4" indent="-228600" algn="l" rtl="0">
              <a:spcBef>
                <a:spcPts val="0"/>
              </a:spcBef>
              <a:spcAft>
                <a:spcPts val="0"/>
              </a:spcAft>
              <a:buSzPts val="1400"/>
              <a:buNone/>
              <a:defRPr sz="1600" b="0" i="0" u="none" strike="noStrike" cap="none">
                <a:solidFill>
                  <a:schemeClr val="dk1"/>
                </a:solidFill>
                <a:latin typeface="Public Sans"/>
                <a:ea typeface="Public Sans"/>
                <a:cs typeface="Public Sans"/>
                <a:sym typeface="Public Sans"/>
              </a:defRPr>
            </a:lvl5pPr>
            <a:lvl6pPr marL="2743200" marR="0" lvl="5"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Public Sans"/>
                <a:ea typeface="Public Sans"/>
                <a:cs typeface="Public Sans"/>
                <a:sym typeface="Public Sans"/>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Public Sans"/>
                <a:ea typeface="Public Sans"/>
                <a:cs typeface="Public Sans"/>
                <a:sym typeface="Public Sans"/>
              </a:rPr>
              <a:t>‹#›</a:t>
            </a:fld>
            <a:endParaRPr sz="1200" b="0" i="0" u="none" strike="noStrike" cap="none">
              <a:solidFill>
                <a:schemeClr val="dk1"/>
              </a:solidFill>
              <a:latin typeface="Public Sans"/>
              <a:ea typeface="Public Sans"/>
              <a:cs typeface="Public Sans"/>
              <a:sym typeface="Public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1792c99f92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31792c99f92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16bd6db447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g316bd6db447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16bced0ce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316bced0ce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16bced0ce9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g316bced0ce9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20d7b9c2c1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320d7b9c2c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16bd6db447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g316bd6db447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16bd6db447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g316bd6db447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16bd6db447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g316bd6db447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d58adf6bbf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g2d58adf6bbf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16bd6db447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g316bd6db447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16bd6db447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g316bd6db447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16bd6db447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g316bd6db447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16bd6db447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g316bd6db447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16bd6db447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g316bd6db447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16683a755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316683a755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1">
  <p:cSld name="Cover 1">
    <p:spTree>
      <p:nvGrpSpPr>
        <p:cNvPr id="1" name="Shape 18"/>
        <p:cNvGrpSpPr/>
        <p:nvPr/>
      </p:nvGrpSpPr>
      <p:grpSpPr>
        <a:xfrm>
          <a:off x="0" y="0"/>
          <a:ext cx="0" cy="0"/>
          <a:chOff x="0" y="0"/>
          <a:chExt cx="0" cy="0"/>
        </a:xfrm>
      </p:grpSpPr>
      <p:sp>
        <p:nvSpPr>
          <p:cNvPr id="19" name="Google Shape;19;p22"/>
          <p:cNvSpPr/>
          <p:nvPr/>
        </p:nvSpPr>
        <p:spPr>
          <a:xfrm>
            <a:off x="0" y="0"/>
            <a:ext cx="12192001" cy="40320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20" name="Google Shape;20;p22"/>
          <p:cNvSpPr txBox="1">
            <a:spLocks noGrp="1"/>
          </p:cNvSpPr>
          <p:nvPr>
            <p:ph type="ctrTitle"/>
          </p:nvPr>
        </p:nvSpPr>
        <p:spPr>
          <a:xfrm>
            <a:off x="359999" y="360001"/>
            <a:ext cx="11448001" cy="134974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800"/>
              <a:buFont typeface="Public Sans"/>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1" name="Google Shape;21;p22"/>
          <p:cNvCxnSpPr/>
          <p:nvPr/>
        </p:nvCxnSpPr>
        <p:spPr>
          <a:xfrm>
            <a:off x="360000" y="2304000"/>
            <a:ext cx="8532000" cy="0"/>
          </a:xfrm>
          <a:prstGeom prst="straightConnector1">
            <a:avLst/>
          </a:prstGeom>
          <a:noFill/>
          <a:ln w="9525" cap="flat" cmpd="sng">
            <a:solidFill>
              <a:schemeClr val="lt1"/>
            </a:solidFill>
            <a:prstDash val="solid"/>
            <a:miter lim="800000"/>
            <a:headEnd type="none" w="sm" len="sm"/>
            <a:tailEnd type="none" w="sm" len="sm"/>
          </a:ln>
        </p:spPr>
      </p:cxnSp>
      <p:sp>
        <p:nvSpPr>
          <p:cNvPr id="22" name="Google Shape;22;p22"/>
          <p:cNvSpPr txBox="1">
            <a:spLocks noGrp="1"/>
          </p:cNvSpPr>
          <p:nvPr>
            <p:ph type="body" idx="1"/>
          </p:nvPr>
        </p:nvSpPr>
        <p:spPr>
          <a:xfrm>
            <a:off x="359999" y="2448000"/>
            <a:ext cx="8531999" cy="79083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800"/>
              <a:buNone/>
              <a:defRPr sz="1800" b="0">
                <a:solidFill>
                  <a:schemeClr val="lt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lt1"/>
              </a:buClr>
              <a:buSzPts val="1800"/>
              <a:buNone/>
              <a:defRPr sz="1800" b="0">
                <a:solidFill>
                  <a:schemeClr val="lt1"/>
                </a:solidFill>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3" name="Google Shape;23;p22"/>
          <p:cNvCxnSpPr/>
          <p:nvPr/>
        </p:nvCxnSpPr>
        <p:spPr>
          <a:xfrm>
            <a:off x="9072000" y="2304000"/>
            <a:ext cx="2736000" cy="0"/>
          </a:xfrm>
          <a:prstGeom prst="straightConnector1">
            <a:avLst/>
          </a:prstGeom>
          <a:noFill/>
          <a:ln w="9525" cap="flat" cmpd="sng">
            <a:solidFill>
              <a:schemeClr val="lt1"/>
            </a:solidFill>
            <a:prstDash val="solid"/>
            <a:miter lim="800000"/>
            <a:headEnd type="none" w="sm" len="sm"/>
            <a:tailEnd type="none" w="sm" len="sm"/>
          </a:ln>
        </p:spPr>
      </p:cxnSp>
      <p:sp>
        <p:nvSpPr>
          <p:cNvPr id="24" name="Google Shape;24;p22"/>
          <p:cNvSpPr txBox="1">
            <a:spLocks noGrp="1"/>
          </p:cNvSpPr>
          <p:nvPr>
            <p:ph type="body" idx="2"/>
          </p:nvPr>
        </p:nvSpPr>
        <p:spPr>
          <a:xfrm>
            <a:off x="9072000" y="2448000"/>
            <a:ext cx="2736000" cy="79083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800"/>
              <a:buNone/>
              <a:defRPr sz="1800" b="0">
                <a:solidFill>
                  <a:schemeClr val="lt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lt1"/>
              </a:buClr>
              <a:buSzPts val="1800"/>
              <a:buNone/>
              <a:defRPr sz="1800" b="0">
                <a:solidFill>
                  <a:schemeClr val="lt1"/>
                </a:solidFill>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2"/>
          <p:cNvSpPr/>
          <p:nvPr/>
        </p:nvSpPr>
        <p:spPr>
          <a:xfrm>
            <a:off x="0" y="4032000"/>
            <a:ext cx="12192001" cy="1114425"/>
          </a:xfrm>
          <a:prstGeom prst="rect">
            <a:avLst/>
          </a:prstGeom>
          <a:solidFill>
            <a:schemeClr val="dk2"/>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2400" b="0" i="0" u="none" strike="noStrike" cap="none">
              <a:solidFill>
                <a:schemeClr val="accent3"/>
              </a:solidFill>
              <a:latin typeface="Public Sans Light"/>
              <a:ea typeface="Public Sans Light"/>
              <a:cs typeface="Public Sans Light"/>
              <a:sym typeface="Public Sans Light"/>
            </a:endParaRPr>
          </a:p>
        </p:txBody>
      </p:sp>
      <p:sp>
        <p:nvSpPr>
          <p:cNvPr id="26" name="Google Shape;26;p22"/>
          <p:cNvSpPr txBox="1">
            <a:spLocks noGrp="1"/>
          </p:cNvSpPr>
          <p:nvPr>
            <p:ph type="body" idx="3"/>
          </p:nvPr>
        </p:nvSpPr>
        <p:spPr>
          <a:xfrm>
            <a:off x="359999" y="5747125"/>
            <a:ext cx="8531999" cy="684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accent1"/>
              </a:buClr>
              <a:buSzPts val="1200"/>
              <a:buNone/>
              <a:defRPr sz="1200" b="0">
                <a:solidFill>
                  <a:schemeClr val="accent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accent1"/>
              </a:buClr>
              <a:buSzPts val="1600"/>
              <a:buNone/>
              <a:defRPr sz="1600">
                <a:solidFill>
                  <a:schemeClr val="accent1"/>
                </a:solidFill>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 name="Google Shape;27;p22" descr="NSW Government logo"/>
          <p:cNvPicPr preferRelativeResize="0"/>
          <p:nvPr/>
        </p:nvPicPr>
        <p:blipFill rotWithShape="1">
          <a:blip r:embed="rId2">
            <a:alphaModFix/>
          </a:blip>
          <a:srcRect/>
          <a:stretch/>
        </p:blipFill>
        <p:spPr>
          <a:xfrm>
            <a:off x="11221200" y="5745600"/>
            <a:ext cx="630000" cy="6855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s 2">
  <p:cSld name="Contents 2">
    <p:spTree>
      <p:nvGrpSpPr>
        <p:cNvPr id="1" name="Shape 81"/>
        <p:cNvGrpSpPr/>
        <p:nvPr/>
      </p:nvGrpSpPr>
      <p:grpSpPr>
        <a:xfrm>
          <a:off x="0" y="0"/>
          <a:ext cx="0" cy="0"/>
          <a:chOff x="0" y="0"/>
          <a:chExt cx="0" cy="0"/>
        </a:xfrm>
      </p:grpSpPr>
      <p:sp>
        <p:nvSpPr>
          <p:cNvPr id="82" name="Google Shape;82;p33"/>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3" name="Google Shape;83;p33"/>
          <p:cNvCxnSpPr/>
          <p:nvPr/>
        </p:nvCxnSpPr>
        <p:spPr>
          <a:xfrm>
            <a:off x="360000" y="1548000"/>
            <a:ext cx="11484000" cy="0"/>
          </a:xfrm>
          <a:prstGeom prst="straightConnector1">
            <a:avLst/>
          </a:prstGeom>
          <a:noFill/>
          <a:ln w="9525" cap="flat" cmpd="sng">
            <a:solidFill>
              <a:schemeClr val="accent1"/>
            </a:solidFill>
            <a:prstDash val="solid"/>
            <a:miter lim="800000"/>
            <a:headEnd type="none" w="sm" len="sm"/>
            <a:tailEnd type="none" w="sm" len="sm"/>
          </a:ln>
        </p:spPr>
      </p:cxnSp>
      <p:sp>
        <p:nvSpPr>
          <p:cNvPr id="84" name="Google Shape;84;p33"/>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2">
  <p:cSld name="Divider 2">
    <p:bg>
      <p:bgPr>
        <a:solidFill>
          <a:schemeClr val="accent4"/>
        </a:solidFill>
        <a:effectLst/>
      </p:bgPr>
    </p:bg>
    <p:spTree>
      <p:nvGrpSpPr>
        <p:cNvPr id="1" name="Shape 85"/>
        <p:cNvGrpSpPr/>
        <p:nvPr/>
      </p:nvGrpSpPr>
      <p:grpSpPr>
        <a:xfrm>
          <a:off x="0" y="0"/>
          <a:ext cx="0" cy="0"/>
          <a:chOff x="0" y="0"/>
          <a:chExt cx="0" cy="0"/>
        </a:xfrm>
      </p:grpSpPr>
      <p:cxnSp>
        <p:nvCxnSpPr>
          <p:cNvPr id="86" name="Google Shape;86;p34"/>
          <p:cNvCxnSpPr/>
          <p:nvPr/>
        </p:nvCxnSpPr>
        <p:spPr>
          <a:xfrm>
            <a:off x="360000" y="360000"/>
            <a:ext cx="0" cy="6192000"/>
          </a:xfrm>
          <a:prstGeom prst="straightConnector1">
            <a:avLst/>
          </a:prstGeom>
          <a:noFill/>
          <a:ln w="9525" cap="flat" cmpd="sng">
            <a:solidFill>
              <a:schemeClr val="accent1"/>
            </a:solidFill>
            <a:prstDash val="solid"/>
            <a:miter lim="800000"/>
            <a:headEnd type="none" w="sm" len="sm"/>
            <a:tailEnd type="none" w="sm" len="sm"/>
          </a:ln>
        </p:spPr>
      </p:cxnSp>
      <p:sp>
        <p:nvSpPr>
          <p:cNvPr id="87" name="Google Shape;87;p34"/>
          <p:cNvSpPr txBox="1">
            <a:spLocks noGrp="1"/>
          </p:cNvSpPr>
          <p:nvPr>
            <p:ph type="body" idx="1"/>
          </p:nvPr>
        </p:nvSpPr>
        <p:spPr>
          <a:xfrm>
            <a:off x="540000" y="359999"/>
            <a:ext cx="8280000" cy="68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0">
                <a:solidFill>
                  <a:schemeClr val="accent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accent1"/>
              </a:buClr>
              <a:buSzPts val="1600"/>
              <a:buNone/>
              <a:defRPr sz="1600">
                <a:solidFill>
                  <a:schemeClr val="accent1"/>
                </a:solidFill>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4"/>
          <p:cNvSpPr txBox="1">
            <a:spLocks noGrp="1"/>
          </p:cNvSpPr>
          <p:nvPr>
            <p:ph type="ctrTitle"/>
          </p:nvPr>
        </p:nvSpPr>
        <p:spPr>
          <a:xfrm>
            <a:off x="540000" y="4320000"/>
            <a:ext cx="10080000" cy="1224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4800"/>
              <a:buFont typeface="Public Sans"/>
              <a:buNone/>
              <a:defRPr sz="4800">
                <a:solidFill>
                  <a:schemeClr val="accent1"/>
                </a:solidFill>
                <a:latin typeface="Public Sans"/>
                <a:ea typeface="Public Sans"/>
                <a:cs typeface="Public Sans"/>
                <a:sym typeface="Public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4"/>
          <p:cNvSpPr txBox="1">
            <a:spLocks noGrp="1"/>
          </p:cNvSpPr>
          <p:nvPr>
            <p:ph type="body" idx="2"/>
          </p:nvPr>
        </p:nvSpPr>
        <p:spPr>
          <a:xfrm>
            <a:off x="540000" y="5760000"/>
            <a:ext cx="10079997" cy="7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2000"/>
              <a:buNone/>
              <a:defRPr sz="2000">
                <a:solidFill>
                  <a:schemeClr val="accent1"/>
                </a:solidFill>
                <a:latin typeface="Public Sans"/>
                <a:ea typeface="Public Sans"/>
                <a:cs typeface="Public Sans"/>
                <a:sym typeface="Public Sans"/>
              </a:defRPr>
            </a:lvl1pPr>
            <a:lvl2pPr marL="914400" lvl="1" indent="-228600" algn="l">
              <a:lnSpc>
                <a:spcPct val="100000"/>
              </a:lnSpc>
              <a:spcBef>
                <a:spcPts val="1200"/>
              </a:spcBef>
              <a:spcAft>
                <a:spcPts val="0"/>
              </a:spcAft>
              <a:buClr>
                <a:schemeClr val="lt1"/>
              </a:buClr>
              <a:buSzPts val="2000"/>
              <a:buNone/>
              <a:defRPr sz="2000">
                <a:solidFill>
                  <a:schemeClr val="lt1"/>
                </a:solidFill>
              </a:defRPr>
            </a:lvl2pPr>
            <a:lvl3pPr marL="1371600" lvl="2" indent="-228600" algn="l">
              <a:lnSpc>
                <a:spcPct val="100000"/>
              </a:lnSpc>
              <a:spcBef>
                <a:spcPts val="60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4"/>
          <p:cNvSpPr txBox="1">
            <a:spLocks noGrp="1"/>
          </p:cNvSpPr>
          <p:nvPr>
            <p:ph type="body" idx="3"/>
          </p:nvPr>
        </p:nvSpPr>
        <p:spPr>
          <a:xfrm>
            <a:off x="540000" y="1368311"/>
            <a:ext cx="2880000" cy="2880000"/>
          </a:xfrm>
          <a:prstGeom prst="rect">
            <a:avLst/>
          </a:prstGeom>
          <a:noFill/>
          <a:ln>
            <a:noFill/>
          </a:ln>
        </p:spPr>
        <p:txBody>
          <a:bodyPr spcFirstLastPara="1" wrap="square" lIns="0" tIns="0" rIns="0" bIns="0" anchor="t" anchorCtr="0">
            <a:noAutofit/>
          </a:bodyPr>
          <a:lstStyle>
            <a:lvl1pPr marL="457200" lvl="0" indent="-228600" algn="l">
              <a:lnSpc>
                <a:spcPct val="80000"/>
              </a:lnSpc>
              <a:spcBef>
                <a:spcPts val="0"/>
              </a:spcBef>
              <a:spcAft>
                <a:spcPts val="0"/>
              </a:spcAft>
              <a:buClr>
                <a:schemeClr val="accent1"/>
              </a:buClr>
              <a:buSzPts val="19000"/>
              <a:buNone/>
              <a:defRPr sz="19000">
                <a:solidFill>
                  <a:schemeClr val="accent1"/>
                </a:solidFill>
                <a:latin typeface="Public Sans Light"/>
                <a:ea typeface="Public Sans Light"/>
                <a:cs typeface="Public Sans Light"/>
                <a:sym typeface="Public Sans Light"/>
              </a:defRPr>
            </a:lvl1pPr>
            <a:lvl2pPr marL="914400" lvl="1" indent="-228600" algn="l">
              <a:lnSpc>
                <a:spcPct val="100000"/>
              </a:lnSpc>
              <a:spcBef>
                <a:spcPts val="0"/>
              </a:spcBef>
              <a:spcAft>
                <a:spcPts val="0"/>
              </a:spcAft>
              <a:buClr>
                <a:schemeClr val="lt1"/>
              </a:buClr>
              <a:buSzPts val="1800"/>
              <a:buNone/>
              <a:defRPr>
                <a:solidFill>
                  <a:schemeClr val="lt1"/>
                </a:solidFill>
              </a:defRPr>
            </a:lvl2pPr>
            <a:lvl3pPr marL="1371600" lvl="2" indent="-228600" algn="l">
              <a:lnSpc>
                <a:spcPct val="100000"/>
              </a:lnSpc>
              <a:spcBef>
                <a:spcPts val="600"/>
              </a:spcBef>
              <a:spcAft>
                <a:spcPts val="0"/>
              </a:spcAft>
              <a:buClr>
                <a:schemeClr val="lt1"/>
              </a:buClr>
              <a:buSzPts val="1800"/>
              <a:buNone/>
              <a:defRPr>
                <a:solidFill>
                  <a:schemeClr val="lt1"/>
                </a:solidFill>
              </a:defRPr>
            </a:lvl3pPr>
            <a:lvl4pPr marL="1828800" lvl="3" indent="-342900" algn="l">
              <a:lnSpc>
                <a:spcPct val="100000"/>
              </a:lnSpc>
              <a:spcBef>
                <a:spcPts val="600"/>
              </a:spcBef>
              <a:spcAft>
                <a:spcPts val="0"/>
              </a:spcAft>
              <a:buClr>
                <a:schemeClr val="lt1"/>
              </a:buClr>
              <a:buSzPts val="1800"/>
              <a:buChar char="•"/>
              <a:defRPr>
                <a:solidFill>
                  <a:schemeClr val="lt1"/>
                </a:solidFill>
              </a:defRPr>
            </a:lvl4pPr>
            <a:lvl5pPr marL="2286000" lvl="4" indent="-342900" algn="l">
              <a:lnSpc>
                <a:spcPct val="100000"/>
              </a:lnSpc>
              <a:spcBef>
                <a:spcPts val="600"/>
              </a:spcBef>
              <a:spcAft>
                <a:spcPts val="0"/>
              </a:spcAft>
              <a:buClr>
                <a:schemeClr val="lt1"/>
              </a:buClr>
              <a:buSzPts val="18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rge quote">
  <p:cSld name="Large quote">
    <p:spTree>
      <p:nvGrpSpPr>
        <p:cNvPr id="1" name="Shape 91"/>
        <p:cNvGrpSpPr/>
        <p:nvPr/>
      </p:nvGrpSpPr>
      <p:grpSpPr>
        <a:xfrm>
          <a:off x="0" y="0"/>
          <a:ext cx="0" cy="0"/>
          <a:chOff x="0" y="0"/>
          <a:chExt cx="0" cy="0"/>
        </a:xfrm>
      </p:grpSpPr>
      <p:sp>
        <p:nvSpPr>
          <p:cNvPr id="92" name="Google Shape;92;p35"/>
          <p:cNvSpPr txBox="1">
            <a:spLocks noGrp="1"/>
          </p:cNvSpPr>
          <p:nvPr>
            <p:ph type="title"/>
          </p:nvPr>
        </p:nvSpPr>
        <p:spPr>
          <a:xfrm>
            <a:off x="360000" y="359998"/>
            <a:ext cx="2520000" cy="597600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Font typeface="Public Sans"/>
              <a:buNone/>
              <a:defRPr sz="1800">
                <a:latin typeface="Public Sans"/>
                <a:ea typeface="Public Sans"/>
                <a:cs typeface="Public Sans"/>
                <a:sym typeface="Public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3" name="Google Shape;93;p35"/>
          <p:cNvCxnSpPr/>
          <p:nvPr/>
        </p:nvCxnSpPr>
        <p:spPr>
          <a:xfrm>
            <a:off x="3096000" y="360000"/>
            <a:ext cx="0" cy="5976000"/>
          </a:xfrm>
          <a:prstGeom prst="straightConnector1">
            <a:avLst/>
          </a:prstGeom>
          <a:noFill/>
          <a:ln w="9525" cap="flat" cmpd="sng">
            <a:solidFill>
              <a:schemeClr val="dk1"/>
            </a:solidFill>
            <a:prstDash val="solid"/>
            <a:miter lim="800000"/>
            <a:headEnd type="none" w="sm" len="sm"/>
            <a:tailEnd type="none" w="sm" len="sm"/>
          </a:ln>
        </p:spPr>
      </p:cxnSp>
      <p:sp>
        <p:nvSpPr>
          <p:cNvPr id="94" name="Google Shape;94;p35"/>
          <p:cNvSpPr txBox="1">
            <a:spLocks noGrp="1"/>
          </p:cNvSpPr>
          <p:nvPr>
            <p:ph type="body" idx="1"/>
          </p:nvPr>
        </p:nvSpPr>
        <p:spPr>
          <a:xfrm>
            <a:off x="3312002" y="360000"/>
            <a:ext cx="7560000" cy="597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3600"/>
              <a:buNone/>
              <a:defRPr sz="3600"/>
            </a:lvl1pPr>
            <a:lvl2pPr marL="914400" lvl="1" indent="-228600" algn="l">
              <a:lnSpc>
                <a:spcPct val="100000"/>
              </a:lnSpc>
              <a:spcBef>
                <a:spcPts val="1200"/>
              </a:spcBef>
              <a:spcAft>
                <a:spcPts val="0"/>
              </a:spcAft>
              <a:buClr>
                <a:schemeClr val="dk1"/>
              </a:buClr>
              <a:buSzPts val="1800"/>
              <a:buNone/>
              <a:defRPr sz="1800">
                <a:latin typeface="Public Sans Light"/>
                <a:ea typeface="Public Sans Light"/>
                <a:cs typeface="Public Sans Light"/>
                <a:sym typeface="Public Sans Light"/>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lumn multi-content">
  <p:cSld name="Two column multi-content">
    <p:spTree>
      <p:nvGrpSpPr>
        <p:cNvPr id="1" name="Shape 96"/>
        <p:cNvGrpSpPr/>
        <p:nvPr/>
      </p:nvGrpSpPr>
      <p:grpSpPr>
        <a:xfrm>
          <a:off x="0" y="0"/>
          <a:ext cx="0" cy="0"/>
          <a:chOff x="0" y="0"/>
          <a:chExt cx="0" cy="0"/>
        </a:xfrm>
      </p:grpSpPr>
      <p:sp>
        <p:nvSpPr>
          <p:cNvPr id="97" name="Google Shape;97;p36"/>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8" name="Google Shape;98;p36"/>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99" name="Google Shape;99;p36"/>
          <p:cNvSpPr txBox="1">
            <a:spLocks noGrp="1"/>
          </p:cNvSpPr>
          <p:nvPr>
            <p:ph type="body" idx="1"/>
          </p:nvPr>
        </p:nvSpPr>
        <p:spPr>
          <a:xfrm>
            <a:off x="360000" y="1800000"/>
            <a:ext cx="114732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sz="2000"/>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0" name="Google Shape;100;p36"/>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01" name="Google Shape;101;p36"/>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box and two column multi-content">
  <p:cSld name="Text box and two column multi-content">
    <p:spTree>
      <p:nvGrpSpPr>
        <p:cNvPr id="1" name="Shape 102"/>
        <p:cNvGrpSpPr/>
        <p:nvPr/>
      </p:nvGrpSpPr>
      <p:grpSpPr>
        <a:xfrm>
          <a:off x="0" y="0"/>
          <a:ext cx="0" cy="0"/>
          <a:chOff x="0" y="0"/>
          <a:chExt cx="0" cy="0"/>
        </a:xfrm>
      </p:grpSpPr>
      <p:sp>
        <p:nvSpPr>
          <p:cNvPr id="103" name="Google Shape;103;p37"/>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4" name="Google Shape;104;p37"/>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05" name="Google Shape;105;p37"/>
          <p:cNvSpPr txBox="1">
            <a:spLocks noGrp="1"/>
          </p:cNvSpPr>
          <p:nvPr>
            <p:ph type="body" idx="1"/>
          </p:nvPr>
        </p:nvSpPr>
        <p:spPr>
          <a:xfrm>
            <a:off x="360000" y="1800001"/>
            <a:ext cx="4680000" cy="4319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37"/>
          <p:cNvSpPr txBox="1">
            <a:spLocks noGrp="1"/>
          </p:cNvSpPr>
          <p:nvPr>
            <p:ph type="body" idx="2"/>
          </p:nvPr>
        </p:nvSpPr>
        <p:spPr>
          <a:xfrm>
            <a:off x="5220000" y="1800001"/>
            <a:ext cx="6624000" cy="4319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7" name="Google Shape;107;p37"/>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08" name="Google Shape;108;p37"/>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heading, one column text and multi-content">
  <p:cSld name="Subheading, one column text and multi-content">
    <p:bg>
      <p:bgPr>
        <a:solidFill>
          <a:schemeClr val="accent4"/>
        </a:solidFill>
        <a:effectLst/>
      </p:bgPr>
    </p:bg>
    <p:spTree>
      <p:nvGrpSpPr>
        <p:cNvPr id="1" name="Shape 109"/>
        <p:cNvGrpSpPr/>
        <p:nvPr/>
      </p:nvGrpSpPr>
      <p:grpSpPr>
        <a:xfrm>
          <a:off x="0" y="0"/>
          <a:ext cx="0" cy="0"/>
          <a:chOff x="0" y="0"/>
          <a:chExt cx="0" cy="0"/>
        </a:xfrm>
      </p:grpSpPr>
      <p:sp>
        <p:nvSpPr>
          <p:cNvPr id="110" name="Google Shape;110;p38"/>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38"/>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12" name="Google Shape;112;p38"/>
          <p:cNvSpPr txBox="1">
            <a:spLocks noGrp="1"/>
          </p:cNvSpPr>
          <p:nvPr>
            <p:ph type="body" idx="1"/>
          </p:nvPr>
        </p:nvSpPr>
        <p:spPr>
          <a:xfrm>
            <a:off x="360363" y="1799996"/>
            <a:ext cx="5615637" cy="86400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b="0">
                <a:latin typeface="Public Sans SemiBold"/>
                <a:ea typeface="Public Sans SemiBold"/>
                <a:cs typeface="Public Sans SemiBold"/>
                <a:sym typeface="Public Sans SemiBold"/>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38"/>
          <p:cNvSpPr txBox="1">
            <a:spLocks noGrp="1"/>
          </p:cNvSpPr>
          <p:nvPr>
            <p:ph type="body" idx="2"/>
          </p:nvPr>
        </p:nvSpPr>
        <p:spPr>
          <a:xfrm>
            <a:off x="360363" y="2879998"/>
            <a:ext cx="5615637" cy="3239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38"/>
          <p:cNvSpPr txBox="1">
            <a:spLocks noGrp="1"/>
          </p:cNvSpPr>
          <p:nvPr>
            <p:ph type="body" idx="3"/>
          </p:nvPr>
        </p:nvSpPr>
        <p:spPr>
          <a:xfrm>
            <a:off x="6228000" y="1799996"/>
            <a:ext cx="5616000" cy="432000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5" name="Google Shape;115;p38"/>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16" name="Google Shape;116;p38"/>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bheading, two column text and multi-content">
  <p:cSld name="Subheading, two column text and multi-content">
    <p:bg>
      <p:bgPr>
        <a:solidFill>
          <a:schemeClr val="accent6"/>
        </a:solidFill>
        <a:effectLst/>
      </p:bgPr>
    </p:bg>
    <p:spTree>
      <p:nvGrpSpPr>
        <p:cNvPr id="1" name="Shape 117"/>
        <p:cNvGrpSpPr/>
        <p:nvPr/>
      </p:nvGrpSpPr>
      <p:grpSpPr>
        <a:xfrm>
          <a:off x="0" y="0"/>
          <a:ext cx="0" cy="0"/>
          <a:chOff x="0" y="0"/>
          <a:chExt cx="0" cy="0"/>
        </a:xfrm>
      </p:grpSpPr>
      <p:sp>
        <p:nvSpPr>
          <p:cNvPr id="118" name="Google Shape;118;p39"/>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9" name="Google Shape;119;p39"/>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20" name="Google Shape;120;p39"/>
          <p:cNvSpPr txBox="1">
            <a:spLocks noGrp="1"/>
          </p:cNvSpPr>
          <p:nvPr>
            <p:ph type="body" idx="1"/>
          </p:nvPr>
        </p:nvSpPr>
        <p:spPr>
          <a:xfrm>
            <a:off x="360363" y="1799996"/>
            <a:ext cx="7560000" cy="86400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b="0">
                <a:latin typeface="Public Sans SemiBold"/>
                <a:ea typeface="Public Sans SemiBold"/>
                <a:cs typeface="Public Sans SemiBold"/>
                <a:sym typeface="Public Sans SemiBold"/>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39"/>
          <p:cNvSpPr txBox="1">
            <a:spLocks noGrp="1"/>
          </p:cNvSpPr>
          <p:nvPr>
            <p:ph type="body" idx="2"/>
          </p:nvPr>
        </p:nvSpPr>
        <p:spPr>
          <a:xfrm>
            <a:off x="360363" y="2879998"/>
            <a:ext cx="7560000" cy="3239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39"/>
          <p:cNvSpPr txBox="1">
            <a:spLocks noGrp="1"/>
          </p:cNvSpPr>
          <p:nvPr>
            <p:ph type="body" idx="3"/>
          </p:nvPr>
        </p:nvSpPr>
        <p:spPr>
          <a:xfrm>
            <a:off x="8172000" y="1799996"/>
            <a:ext cx="3672000" cy="432000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3" name="Google Shape;123;p39"/>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24" name="Google Shape;124;p39"/>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heading box, three column text and multi-content">
  <p:cSld name="Subheading box, three column text and multi-content">
    <p:bg>
      <p:bgPr>
        <a:solidFill>
          <a:schemeClr val="accent4"/>
        </a:solidFill>
        <a:effectLst/>
      </p:bgPr>
    </p:bg>
    <p:spTree>
      <p:nvGrpSpPr>
        <p:cNvPr id="1" name="Shape 125"/>
        <p:cNvGrpSpPr/>
        <p:nvPr/>
      </p:nvGrpSpPr>
      <p:grpSpPr>
        <a:xfrm>
          <a:off x="0" y="0"/>
          <a:ext cx="0" cy="0"/>
          <a:chOff x="0" y="0"/>
          <a:chExt cx="0" cy="0"/>
        </a:xfrm>
      </p:grpSpPr>
      <p:sp>
        <p:nvSpPr>
          <p:cNvPr id="126" name="Google Shape;126;p40"/>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7" name="Google Shape;127;p40"/>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28" name="Google Shape;128;p40"/>
          <p:cNvSpPr txBox="1">
            <a:spLocks noGrp="1"/>
          </p:cNvSpPr>
          <p:nvPr>
            <p:ph type="body" idx="1"/>
          </p:nvPr>
        </p:nvSpPr>
        <p:spPr>
          <a:xfrm>
            <a:off x="360362" y="1800000"/>
            <a:ext cx="8531999" cy="86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b="0">
                <a:solidFill>
                  <a:schemeClr val="dk1"/>
                </a:solidFill>
                <a:latin typeface="Public Sans SemiBold"/>
                <a:ea typeface="Public Sans SemiBold"/>
                <a:cs typeface="Public Sans SemiBold"/>
                <a:sym typeface="Public Sans SemiBold"/>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40"/>
          <p:cNvSpPr txBox="1">
            <a:spLocks noGrp="1"/>
          </p:cNvSpPr>
          <p:nvPr>
            <p:ph type="body" idx="2"/>
          </p:nvPr>
        </p:nvSpPr>
        <p:spPr>
          <a:xfrm>
            <a:off x="360363" y="2879999"/>
            <a:ext cx="8532000" cy="320400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solidFill>
                  <a:schemeClr val="dk1"/>
                </a:solidFill>
              </a:defRPr>
            </a:lvl1pPr>
            <a:lvl2pPr marL="914400" lvl="1" indent="-228600" algn="l">
              <a:lnSpc>
                <a:spcPct val="100000"/>
              </a:lnSpc>
              <a:spcBef>
                <a:spcPts val="1200"/>
              </a:spcBef>
              <a:spcAft>
                <a:spcPts val="0"/>
              </a:spcAft>
              <a:buClr>
                <a:schemeClr val="dk1"/>
              </a:buClr>
              <a:buSzPts val="1800"/>
              <a:buNone/>
              <a:defRPr>
                <a:solidFill>
                  <a:schemeClr val="dk1"/>
                </a:solidFill>
              </a:defRPr>
            </a:lvl2pPr>
            <a:lvl3pPr marL="1371600" lvl="2" indent="-228600" algn="l">
              <a:lnSpc>
                <a:spcPct val="100000"/>
              </a:lnSpc>
              <a:spcBef>
                <a:spcPts val="600"/>
              </a:spcBef>
              <a:spcAft>
                <a:spcPts val="0"/>
              </a:spcAft>
              <a:buClr>
                <a:schemeClr val="dk1"/>
              </a:buClr>
              <a:buSzPts val="1800"/>
              <a:buNone/>
              <a:defRPr>
                <a:solidFill>
                  <a:schemeClr val="dk1"/>
                </a:solidFill>
              </a:defRPr>
            </a:lvl3pPr>
            <a:lvl4pPr marL="1828800" lvl="3" indent="-342900" algn="l">
              <a:lnSpc>
                <a:spcPct val="100000"/>
              </a:lnSpc>
              <a:spcBef>
                <a:spcPts val="600"/>
              </a:spcBef>
              <a:spcAft>
                <a:spcPts val="0"/>
              </a:spcAft>
              <a:buClr>
                <a:schemeClr val="dk1"/>
              </a:buClr>
              <a:buSzPts val="1800"/>
              <a:buChar char="•"/>
              <a:defRPr>
                <a:solidFill>
                  <a:schemeClr val="dk1"/>
                </a:solidFill>
              </a:defRPr>
            </a:lvl4pPr>
            <a:lvl5pPr marL="2286000" lvl="4" indent="-342900" algn="l">
              <a:lnSpc>
                <a:spcPct val="100000"/>
              </a:lnSpc>
              <a:spcBef>
                <a:spcPts val="600"/>
              </a:spcBef>
              <a:spcAft>
                <a:spcPts val="0"/>
              </a:spcAft>
              <a:buClr>
                <a:schemeClr val="dk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40"/>
          <p:cNvSpPr txBox="1">
            <a:spLocks noGrp="1"/>
          </p:cNvSpPr>
          <p:nvPr>
            <p:ph type="body" idx="3"/>
          </p:nvPr>
        </p:nvSpPr>
        <p:spPr>
          <a:xfrm>
            <a:off x="9072563" y="1800225"/>
            <a:ext cx="2735262" cy="428377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1" name="Google Shape;131;p40"/>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32" name="Google Shape;132;p40"/>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sz="1200" b="0" i="0" u="none" strike="noStrike" cap="none">
                <a:solidFill>
                  <a:schemeClr val="accent1"/>
                </a:solidFill>
                <a:latin typeface="Public Sans Light"/>
                <a:ea typeface="Public Sans Light"/>
                <a:cs typeface="Public Sans Light"/>
                <a:sym typeface="Public Sans Light"/>
              </a:defRPr>
            </a:lvl1pPr>
            <a:lvl2pPr marL="0" lvl="1" indent="0" algn="r">
              <a:spcBef>
                <a:spcPts val="0"/>
              </a:spcBef>
              <a:buNone/>
              <a:defRPr sz="1200" b="0" i="0" u="none" strike="noStrike" cap="none">
                <a:solidFill>
                  <a:schemeClr val="accent1"/>
                </a:solidFill>
                <a:latin typeface="Public Sans Light"/>
                <a:ea typeface="Public Sans Light"/>
                <a:cs typeface="Public Sans Light"/>
                <a:sym typeface="Public Sans Light"/>
              </a:defRPr>
            </a:lvl2pPr>
            <a:lvl3pPr marL="0" lvl="2" indent="0" algn="r">
              <a:spcBef>
                <a:spcPts val="0"/>
              </a:spcBef>
              <a:buNone/>
              <a:defRPr sz="1200" b="0" i="0" u="none" strike="noStrike" cap="none">
                <a:solidFill>
                  <a:schemeClr val="accent1"/>
                </a:solidFill>
                <a:latin typeface="Public Sans Light"/>
                <a:ea typeface="Public Sans Light"/>
                <a:cs typeface="Public Sans Light"/>
                <a:sym typeface="Public Sans Light"/>
              </a:defRPr>
            </a:lvl3pPr>
            <a:lvl4pPr marL="0" lvl="3" indent="0" algn="r">
              <a:spcBef>
                <a:spcPts val="0"/>
              </a:spcBef>
              <a:buNone/>
              <a:defRPr sz="1200" b="0" i="0" u="none" strike="noStrike" cap="none">
                <a:solidFill>
                  <a:schemeClr val="accent1"/>
                </a:solidFill>
                <a:latin typeface="Public Sans Light"/>
                <a:ea typeface="Public Sans Light"/>
                <a:cs typeface="Public Sans Light"/>
                <a:sym typeface="Public Sans Light"/>
              </a:defRPr>
            </a:lvl4pPr>
            <a:lvl5pPr marL="0" lvl="4" indent="0" algn="r">
              <a:spcBef>
                <a:spcPts val="0"/>
              </a:spcBef>
              <a:buNone/>
              <a:defRPr sz="1200" b="0" i="0" u="none" strike="noStrike" cap="none">
                <a:solidFill>
                  <a:schemeClr val="accent1"/>
                </a:solidFill>
                <a:latin typeface="Public Sans Light"/>
                <a:ea typeface="Public Sans Light"/>
                <a:cs typeface="Public Sans Light"/>
                <a:sym typeface="Public Sans Light"/>
              </a:defRPr>
            </a:lvl5pPr>
            <a:lvl6pPr marL="0" lvl="5" indent="0" algn="r">
              <a:spcBef>
                <a:spcPts val="0"/>
              </a:spcBef>
              <a:buNone/>
              <a:defRPr sz="1200" b="0" i="0" u="none" strike="noStrike" cap="none">
                <a:solidFill>
                  <a:schemeClr val="accent1"/>
                </a:solidFill>
                <a:latin typeface="Public Sans Light"/>
                <a:ea typeface="Public Sans Light"/>
                <a:cs typeface="Public Sans Light"/>
                <a:sym typeface="Public Sans Light"/>
              </a:defRPr>
            </a:lvl6pPr>
            <a:lvl7pPr marL="0" lvl="6" indent="0" algn="r">
              <a:spcBef>
                <a:spcPts val="0"/>
              </a:spcBef>
              <a:buNone/>
              <a:defRPr sz="1200" b="0" i="0" u="none" strike="noStrike" cap="none">
                <a:solidFill>
                  <a:schemeClr val="accent1"/>
                </a:solidFill>
                <a:latin typeface="Public Sans Light"/>
                <a:ea typeface="Public Sans Light"/>
                <a:cs typeface="Public Sans Light"/>
                <a:sym typeface="Public Sans Light"/>
              </a:defRPr>
            </a:lvl7pPr>
            <a:lvl8pPr marL="0" lvl="7" indent="0" algn="r">
              <a:spcBef>
                <a:spcPts val="0"/>
              </a:spcBef>
              <a:buNone/>
              <a:defRPr sz="1200" b="0" i="0" u="none" strike="noStrike" cap="none">
                <a:solidFill>
                  <a:schemeClr val="accent1"/>
                </a:solidFill>
                <a:latin typeface="Public Sans Light"/>
                <a:ea typeface="Public Sans Light"/>
                <a:cs typeface="Public Sans Light"/>
                <a:sym typeface="Public Sans Light"/>
              </a:defRPr>
            </a:lvl8pPr>
            <a:lvl9pPr marL="0" lvl="8" indent="0" algn="r">
              <a:spcBef>
                <a:spcPts val="0"/>
              </a:spcBef>
              <a:buNone/>
              <a:defRPr sz="1200" b="0" i="0" u="none" strike="noStrike" cap="none">
                <a:solidFill>
                  <a:schemeClr val="accent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arge multi-content with small multi-content">
  <p:cSld name="Large multi-content with small multi-content">
    <p:spTree>
      <p:nvGrpSpPr>
        <p:cNvPr id="1" name="Shape 133"/>
        <p:cNvGrpSpPr/>
        <p:nvPr/>
      </p:nvGrpSpPr>
      <p:grpSpPr>
        <a:xfrm>
          <a:off x="0" y="0"/>
          <a:ext cx="0" cy="0"/>
          <a:chOff x="0" y="0"/>
          <a:chExt cx="0" cy="0"/>
        </a:xfrm>
      </p:grpSpPr>
      <p:sp>
        <p:nvSpPr>
          <p:cNvPr id="134" name="Google Shape;134;p41"/>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41"/>
          <p:cNvSpPr txBox="1">
            <a:spLocks noGrp="1"/>
          </p:cNvSpPr>
          <p:nvPr>
            <p:ph type="body" idx="1"/>
          </p:nvPr>
        </p:nvSpPr>
        <p:spPr>
          <a:xfrm>
            <a:off x="360000" y="1547999"/>
            <a:ext cx="7560000" cy="4679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6" name="Google Shape;136;p41"/>
          <p:cNvCxnSpPr/>
          <p:nvPr/>
        </p:nvCxnSpPr>
        <p:spPr>
          <a:xfrm>
            <a:off x="8172000" y="1548000"/>
            <a:ext cx="3708000" cy="0"/>
          </a:xfrm>
          <a:prstGeom prst="straightConnector1">
            <a:avLst/>
          </a:prstGeom>
          <a:noFill/>
          <a:ln w="9525" cap="flat" cmpd="sng">
            <a:solidFill>
              <a:schemeClr val="dk1"/>
            </a:solidFill>
            <a:prstDash val="solid"/>
            <a:miter lim="800000"/>
            <a:headEnd type="none" w="sm" len="sm"/>
            <a:tailEnd type="none" w="sm" len="sm"/>
          </a:ln>
        </p:spPr>
      </p:cxnSp>
      <p:sp>
        <p:nvSpPr>
          <p:cNvPr id="137" name="Google Shape;137;p41"/>
          <p:cNvSpPr txBox="1">
            <a:spLocks noGrp="1"/>
          </p:cNvSpPr>
          <p:nvPr>
            <p:ph type="body" idx="2"/>
          </p:nvPr>
        </p:nvSpPr>
        <p:spPr>
          <a:xfrm>
            <a:off x="8172000" y="1800000"/>
            <a:ext cx="3672000" cy="323999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41"/>
          <p:cNvSpPr txBox="1">
            <a:spLocks noGrp="1"/>
          </p:cNvSpPr>
          <p:nvPr>
            <p:ph type="body" idx="3"/>
          </p:nvPr>
        </p:nvSpPr>
        <p:spPr>
          <a:xfrm>
            <a:off x="8172000" y="5219998"/>
            <a:ext cx="3672000" cy="90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400"/>
              <a:buNone/>
              <a:defRPr sz="1400">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9" name="Google Shape;139;p41"/>
          <p:cNvCxnSpPr/>
          <p:nvPr/>
        </p:nvCxnSpPr>
        <p:spPr>
          <a:xfrm>
            <a:off x="8172000" y="6227998"/>
            <a:ext cx="3708000" cy="2"/>
          </a:xfrm>
          <a:prstGeom prst="straightConnector1">
            <a:avLst/>
          </a:prstGeom>
          <a:noFill/>
          <a:ln w="9525" cap="flat" cmpd="sng">
            <a:solidFill>
              <a:schemeClr val="dk1"/>
            </a:solidFill>
            <a:prstDash val="solid"/>
            <a:miter lim="800000"/>
            <a:headEnd type="none" w="sm" len="sm"/>
            <a:tailEnd type="none" w="sm" len="sm"/>
          </a:ln>
        </p:spPr>
      </p:cxnSp>
      <p:sp>
        <p:nvSpPr>
          <p:cNvPr id="140" name="Google Shape;140;p41"/>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arge multi-content with two small multi-content">
  <p:cSld name="Large multi-content with two small multi-content">
    <p:spTree>
      <p:nvGrpSpPr>
        <p:cNvPr id="1" name="Shape 141"/>
        <p:cNvGrpSpPr/>
        <p:nvPr/>
      </p:nvGrpSpPr>
      <p:grpSpPr>
        <a:xfrm>
          <a:off x="0" y="0"/>
          <a:ext cx="0" cy="0"/>
          <a:chOff x="0" y="0"/>
          <a:chExt cx="0" cy="0"/>
        </a:xfrm>
      </p:grpSpPr>
      <p:cxnSp>
        <p:nvCxnSpPr>
          <p:cNvPr id="142" name="Google Shape;142;p42"/>
          <p:cNvCxnSpPr/>
          <p:nvPr/>
        </p:nvCxnSpPr>
        <p:spPr>
          <a:xfrm>
            <a:off x="360000" y="360000"/>
            <a:ext cx="0" cy="5976000"/>
          </a:xfrm>
          <a:prstGeom prst="straightConnector1">
            <a:avLst/>
          </a:prstGeom>
          <a:noFill/>
          <a:ln w="9525" cap="flat" cmpd="sng">
            <a:solidFill>
              <a:schemeClr val="dk1"/>
            </a:solidFill>
            <a:prstDash val="solid"/>
            <a:miter lim="800000"/>
            <a:headEnd type="none" w="sm" len="sm"/>
            <a:tailEnd type="none" w="sm" len="sm"/>
          </a:ln>
        </p:spPr>
      </p:cxnSp>
      <p:sp>
        <p:nvSpPr>
          <p:cNvPr id="143" name="Google Shape;143;p42"/>
          <p:cNvSpPr txBox="1">
            <a:spLocks noGrp="1"/>
          </p:cNvSpPr>
          <p:nvPr>
            <p:ph type="title"/>
          </p:nvPr>
        </p:nvSpPr>
        <p:spPr>
          <a:xfrm>
            <a:off x="54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42"/>
          <p:cNvSpPr txBox="1">
            <a:spLocks noGrp="1"/>
          </p:cNvSpPr>
          <p:nvPr>
            <p:ph type="body" idx="1"/>
          </p:nvPr>
        </p:nvSpPr>
        <p:spPr>
          <a:xfrm>
            <a:off x="538901" y="1800000"/>
            <a:ext cx="6229098" cy="45352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solidFill>
                  <a:schemeClr val="dk1"/>
                </a:solidFill>
              </a:defRPr>
            </a:lvl1pPr>
            <a:lvl2pPr marL="914400" lvl="1" indent="-228600" algn="l">
              <a:lnSpc>
                <a:spcPct val="100000"/>
              </a:lnSpc>
              <a:spcBef>
                <a:spcPts val="1200"/>
              </a:spcBef>
              <a:spcAft>
                <a:spcPts val="0"/>
              </a:spcAft>
              <a:buClr>
                <a:schemeClr val="dk1"/>
              </a:buClr>
              <a:buSzPts val="1800"/>
              <a:buNone/>
              <a:defRPr>
                <a:solidFill>
                  <a:schemeClr val="dk1"/>
                </a:solidFill>
              </a:defRPr>
            </a:lvl2pPr>
            <a:lvl3pPr marL="1371600" lvl="2" indent="-228600" algn="l">
              <a:lnSpc>
                <a:spcPct val="100000"/>
              </a:lnSpc>
              <a:spcBef>
                <a:spcPts val="600"/>
              </a:spcBef>
              <a:spcAft>
                <a:spcPts val="0"/>
              </a:spcAft>
              <a:buClr>
                <a:schemeClr val="dk1"/>
              </a:buClr>
              <a:buSzPts val="1800"/>
              <a:buNone/>
              <a:defRPr>
                <a:solidFill>
                  <a:schemeClr val="dk1"/>
                </a:solidFill>
              </a:defRPr>
            </a:lvl3pPr>
            <a:lvl4pPr marL="1828800" lvl="3" indent="-342900" algn="l">
              <a:lnSpc>
                <a:spcPct val="100000"/>
              </a:lnSpc>
              <a:spcBef>
                <a:spcPts val="600"/>
              </a:spcBef>
              <a:spcAft>
                <a:spcPts val="0"/>
              </a:spcAft>
              <a:buClr>
                <a:schemeClr val="dk1"/>
              </a:buClr>
              <a:buSzPts val="1800"/>
              <a:buChar char="•"/>
              <a:defRPr>
                <a:solidFill>
                  <a:schemeClr val="dk1"/>
                </a:solidFill>
              </a:defRPr>
            </a:lvl4pPr>
            <a:lvl5pPr marL="2286000" lvl="4" indent="-342900" algn="l">
              <a:lnSpc>
                <a:spcPct val="100000"/>
              </a:lnSpc>
              <a:spcBef>
                <a:spcPts val="600"/>
              </a:spcBef>
              <a:spcAft>
                <a:spcPts val="0"/>
              </a:spcAft>
              <a:buClr>
                <a:schemeClr val="dk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45" name="Google Shape;145;p42"/>
          <p:cNvCxnSpPr/>
          <p:nvPr/>
        </p:nvCxnSpPr>
        <p:spPr>
          <a:xfrm>
            <a:off x="6948000" y="1728000"/>
            <a:ext cx="0" cy="4608000"/>
          </a:xfrm>
          <a:prstGeom prst="straightConnector1">
            <a:avLst/>
          </a:prstGeom>
          <a:noFill/>
          <a:ln w="9525" cap="flat" cmpd="sng">
            <a:solidFill>
              <a:schemeClr val="dk1"/>
            </a:solidFill>
            <a:prstDash val="solid"/>
            <a:miter lim="800000"/>
            <a:headEnd type="none" w="sm" len="sm"/>
            <a:tailEnd type="none" w="sm" len="sm"/>
          </a:ln>
        </p:spPr>
      </p:cxnSp>
      <p:sp>
        <p:nvSpPr>
          <p:cNvPr id="146" name="Google Shape;146;p42"/>
          <p:cNvSpPr txBox="1">
            <a:spLocks noGrp="1"/>
          </p:cNvSpPr>
          <p:nvPr>
            <p:ph type="body" idx="2"/>
          </p:nvPr>
        </p:nvSpPr>
        <p:spPr>
          <a:xfrm>
            <a:off x="7127998" y="1799999"/>
            <a:ext cx="4715997" cy="1979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solidFill>
                  <a:schemeClr val="dk1"/>
                </a:solidFill>
              </a:defRPr>
            </a:lvl1pPr>
            <a:lvl2pPr marL="914400" lvl="1" indent="-228600" algn="l">
              <a:lnSpc>
                <a:spcPct val="100000"/>
              </a:lnSpc>
              <a:spcBef>
                <a:spcPts val="1200"/>
              </a:spcBef>
              <a:spcAft>
                <a:spcPts val="0"/>
              </a:spcAft>
              <a:buClr>
                <a:schemeClr val="dk1"/>
              </a:buClr>
              <a:buSzPts val="1800"/>
              <a:buNone/>
              <a:defRPr>
                <a:solidFill>
                  <a:schemeClr val="dk1"/>
                </a:solidFill>
              </a:defRPr>
            </a:lvl2pPr>
            <a:lvl3pPr marL="1371600" lvl="2" indent="-228600" algn="l">
              <a:lnSpc>
                <a:spcPct val="100000"/>
              </a:lnSpc>
              <a:spcBef>
                <a:spcPts val="600"/>
              </a:spcBef>
              <a:spcAft>
                <a:spcPts val="0"/>
              </a:spcAft>
              <a:buClr>
                <a:schemeClr val="dk1"/>
              </a:buClr>
              <a:buSzPts val="1800"/>
              <a:buNone/>
              <a:defRPr>
                <a:solidFill>
                  <a:schemeClr val="dk1"/>
                </a:solidFill>
              </a:defRPr>
            </a:lvl3pPr>
            <a:lvl4pPr marL="1828800" lvl="3" indent="-342900" algn="l">
              <a:lnSpc>
                <a:spcPct val="100000"/>
              </a:lnSpc>
              <a:spcBef>
                <a:spcPts val="600"/>
              </a:spcBef>
              <a:spcAft>
                <a:spcPts val="0"/>
              </a:spcAft>
              <a:buClr>
                <a:schemeClr val="dk1"/>
              </a:buClr>
              <a:buSzPts val="1800"/>
              <a:buChar char="•"/>
              <a:defRPr>
                <a:solidFill>
                  <a:schemeClr val="dk1"/>
                </a:solidFill>
              </a:defRPr>
            </a:lvl4pPr>
            <a:lvl5pPr marL="2286000" lvl="4" indent="-342900" algn="l">
              <a:lnSpc>
                <a:spcPct val="100000"/>
              </a:lnSpc>
              <a:spcBef>
                <a:spcPts val="600"/>
              </a:spcBef>
              <a:spcAft>
                <a:spcPts val="0"/>
              </a:spcAft>
              <a:buClr>
                <a:schemeClr val="dk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42"/>
          <p:cNvSpPr txBox="1">
            <a:spLocks noGrp="1"/>
          </p:cNvSpPr>
          <p:nvPr>
            <p:ph type="body" idx="3"/>
          </p:nvPr>
        </p:nvSpPr>
        <p:spPr>
          <a:xfrm>
            <a:off x="7127998" y="3923999"/>
            <a:ext cx="4715997" cy="1979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solidFill>
                  <a:schemeClr val="dk1"/>
                </a:solidFill>
              </a:defRPr>
            </a:lvl1pPr>
            <a:lvl2pPr marL="914400" lvl="1" indent="-228600" algn="l">
              <a:lnSpc>
                <a:spcPct val="100000"/>
              </a:lnSpc>
              <a:spcBef>
                <a:spcPts val="1200"/>
              </a:spcBef>
              <a:spcAft>
                <a:spcPts val="0"/>
              </a:spcAft>
              <a:buClr>
                <a:schemeClr val="dk1"/>
              </a:buClr>
              <a:buSzPts val="1800"/>
              <a:buNone/>
              <a:defRPr>
                <a:solidFill>
                  <a:schemeClr val="dk1"/>
                </a:solidFill>
              </a:defRPr>
            </a:lvl2pPr>
            <a:lvl3pPr marL="1371600" lvl="2" indent="-228600" algn="l">
              <a:lnSpc>
                <a:spcPct val="100000"/>
              </a:lnSpc>
              <a:spcBef>
                <a:spcPts val="600"/>
              </a:spcBef>
              <a:spcAft>
                <a:spcPts val="0"/>
              </a:spcAft>
              <a:buClr>
                <a:schemeClr val="dk1"/>
              </a:buClr>
              <a:buSzPts val="1800"/>
              <a:buNone/>
              <a:defRPr>
                <a:solidFill>
                  <a:schemeClr val="dk1"/>
                </a:solidFill>
              </a:defRPr>
            </a:lvl3pPr>
            <a:lvl4pPr marL="1828800" lvl="3" indent="-342900" algn="l">
              <a:lnSpc>
                <a:spcPct val="100000"/>
              </a:lnSpc>
              <a:spcBef>
                <a:spcPts val="600"/>
              </a:spcBef>
              <a:spcAft>
                <a:spcPts val="0"/>
              </a:spcAft>
              <a:buClr>
                <a:schemeClr val="dk1"/>
              </a:buClr>
              <a:buSzPts val="1800"/>
              <a:buChar char="•"/>
              <a:defRPr>
                <a:solidFill>
                  <a:schemeClr val="dk1"/>
                </a:solidFill>
              </a:defRPr>
            </a:lvl4pPr>
            <a:lvl5pPr marL="2286000" lvl="4" indent="-342900" algn="l">
              <a:lnSpc>
                <a:spcPct val="100000"/>
              </a:lnSpc>
              <a:spcBef>
                <a:spcPts val="600"/>
              </a:spcBef>
              <a:spcAft>
                <a:spcPts val="0"/>
              </a:spcAft>
              <a:buClr>
                <a:schemeClr val="dk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42"/>
          <p:cNvSpPr txBox="1">
            <a:spLocks noGrp="1"/>
          </p:cNvSpPr>
          <p:nvPr>
            <p:ph type="body" idx="4"/>
          </p:nvPr>
        </p:nvSpPr>
        <p:spPr>
          <a:xfrm>
            <a:off x="7127998" y="6048000"/>
            <a:ext cx="4716000" cy="2880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0"/>
              </a:spcBef>
              <a:spcAft>
                <a:spcPts val="0"/>
              </a:spcAft>
              <a:buClr>
                <a:schemeClr val="dk1"/>
              </a:buClr>
              <a:buSzPts val="1200"/>
              <a:buNone/>
              <a:defRPr sz="1200">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42"/>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cknowledgement / Introduction">
  <p:cSld name="Acknowledgement / Introduction">
    <p:spTree>
      <p:nvGrpSpPr>
        <p:cNvPr id="1" name="Shape 28"/>
        <p:cNvGrpSpPr/>
        <p:nvPr/>
      </p:nvGrpSpPr>
      <p:grpSpPr>
        <a:xfrm>
          <a:off x="0" y="0"/>
          <a:ext cx="0" cy="0"/>
          <a:chOff x="0" y="0"/>
          <a:chExt cx="0" cy="0"/>
        </a:xfrm>
      </p:grpSpPr>
      <p:sp>
        <p:nvSpPr>
          <p:cNvPr id="29" name="Google Shape;29;p23"/>
          <p:cNvSpPr/>
          <p:nvPr/>
        </p:nvSpPr>
        <p:spPr>
          <a:xfrm>
            <a:off x="0" y="0"/>
            <a:ext cx="2520001" cy="68580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30" name="Google Shape;30;p23"/>
          <p:cNvSpPr/>
          <p:nvPr/>
        </p:nvSpPr>
        <p:spPr>
          <a:xfrm>
            <a:off x="2520000" y="0"/>
            <a:ext cx="1260000" cy="6858000"/>
          </a:xfrm>
          <a:prstGeom prst="rect">
            <a:avLst/>
          </a:prstGeom>
          <a:solidFill>
            <a:schemeClr val="accent2"/>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31" name="Google Shape;31;p23"/>
          <p:cNvSpPr/>
          <p:nvPr/>
        </p:nvSpPr>
        <p:spPr>
          <a:xfrm>
            <a:off x="3780000" y="0"/>
            <a:ext cx="1260000" cy="6858000"/>
          </a:xfrm>
          <a:prstGeom prst="rect">
            <a:avLst/>
          </a:prstGeom>
          <a:solidFill>
            <a:schemeClr val="accent4"/>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32" name="Google Shape;32;p23"/>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600"/>
              <a:buFont typeface="Public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3" name="Google Shape;33;p23"/>
          <p:cNvCxnSpPr/>
          <p:nvPr/>
        </p:nvCxnSpPr>
        <p:spPr>
          <a:xfrm>
            <a:off x="5220000" y="1800000"/>
            <a:ext cx="0" cy="4536000"/>
          </a:xfrm>
          <a:prstGeom prst="straightConnector1">
            <a:avLst/>
          </a:prstGeom>
          <a:noFill/>
          <a:ln w="9525" cap="flat" cmpd="sng">
            <a:solidFill>
              <a:schemeClr val="dk1"/>
            </a:solidFill>
            <a:prstDash val="solid"/>
            <a:miter lim="800000"/>
            <a:headEnd type="none" w="sm" len="sm"/>
            <a:tailEnd type="none" w="sm" len="sm"/>
          </a:ln>
        </p:spPr>
      </p:cxnSp>
      <p:sp>
        <p:nvSpPr>
          <p:cNvPr id="34" name="Google Shape;34;p23"/>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sz="2000">
                <a:solidFill>
                  <a:schemeClr val="dk1"/>
                </a:solidFill>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sz="1800">
                <a:solidFill>
                  <a:schemeClr val="dk1"/>
                </a:solidFill>
                <a:latin typeface="Public Sans Light"/>
                <a:ea typeface="Public Sans Light"/>
                <a:cs typeface="Public Sans Light"/>
                <a:sym typeface="Public Sans Light"/>
              </a:defRPr>
            </a:lvl2pPr>
            <a:lvl3pPr marL="1371600" lvl="2" indent="-228600" algn="l">
              <a:lnSpc>
                <a:spcPct val="100000"/>
              </a:lnSpc>
              <a:spcBef>
                <a:spcPts val="600"/>
              </a:spcBef>
              <a:spcAft>
                <a:spcPts val="0"/>
              </a:spcAft>
              <a:buClr>
                <a:schemeClr val="lt2"/>
              </a:buClr>
              <a:buSzPts val="3600"/>
              <a:buNone/>
              <a:defRPr sz="3600">
                <a:solidFill>
                  <a:schemeClr val="lt2"/>
                </a:solidFill>
                <a:latin typeface="Public Sans Light"/>
                <a:ea typeface="Public Sans Light"/>
                <a:cs typeface="Public Sans Light"/>
                <a:sym typeface="Public Sans Light"/>
              </a:defRPr>
            </a:lvl3pPr>
            <a:lvl4pPr marL="1828800" lvl="3" indent="-457200" algn="l">
              <a:lnSpc>
                <a:spcPct val="100000"/>
              </a:lnSpc>
              <a:spcBef>
                <a:spcPts val="600"/>
              </a:spcBef>
              <a:spcAft>
                <a:spcPts val="0"/>
              </a:spcAft>
              <a:buClr>
                <a:schemeClr val="lt2"/>
              </a:buClr>
              <a:buSzPts val="3600"/>
              <a:buChar char="•"/>
              <a:defRPr sz="3600">
                <a:solidFill>
                  <a:schemeClr val="lt2"/>
                </a:solidFill>
                <a:latin typeface="Public Sans Light"/>
                <a:ea typeface="Public Sans Light"/>
                <a:cs typeface="Public Sans Light"/>
                <a:sym typeface="Public Sans Light"/>
              </a:defRPr>
            </a:lvl4pPr>
            <a:lvl5pPr marL="2286000" lvl="4" indent="-457200" algn="l">
              <a:lnSpc>
                <a:spcPct val="100000"/>
              </a:lnSpc>
              <a:spcBef>
                <a:spcPts val="600"/>
              </a:spcBef>
              <a:spcAft>
                <a:spcPts val="0"/>
              </a:spcAft>
              <a:buClr>
                <a:schemeClr val="lt2"/>
              </a:buClr>
              <a:buSzPts val="3600"/>
              <a:buChar char="–"/>
              <a:defRPr sz="3600">
                <a:solidFill>
                  <a:schemeClr val="lt2"/>
                </a:solidFill>
                <a:latin typeface="Public Sans Light"/>
                <a:ea typeface="Public Sans Light"/>
                <a:cs typeface="Public Sans Light"/>
                <a:sym typeface="Public Sans Light"/>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a:spLocks noGrp="1"/>
          </p:cNvSpPr>
          <p:nvPr>
            <p:ph type="pic" idx="2"/>
          </p:nvPr>
        </p:nvSpPr>
        <p:spPr>
          <a:xfrm>
            <a:off x="0" y="0"/>
            <a:ext cx="5040000" cy="6858000"/>
          </a:xfrm>
          <a:prstGeom prst="rect">
            <a:avLst/>
          </a:prstGeom>
          <a:noFill/>
          <a:ln>
            <a:noFill/>
          </a:ln>
        </p:spPr>
      </p:sp>
      <p:sp>
        <p:nvSpPr>
          <p:cNvPr id="36" name="Google Shape;36;p23"/>
          <p:cNvSpPr txBox="1">
            <a:spLocks noGrp="1"/>
          </p:cNvSpPr>
          <p:nvPr>
            <p:ph type="body" idx="3"/>
          </p:nvPr>
        </p:nvSpPr>
        <p:spPr>
          <a:xfrm>
            <a:off x="5400000" y="5976000"/>
            <a:ext cx="6407999" cy="36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400"/>
              <a:buNone/>
              <a:defRPr sz="1400">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harts with supporting text">
  <p:cSld name="Two charts with supporting text">
    <p:spTree>
      <p:nvGrpSpPr>
        <p:cNvPr id="1" name="Shape 150"/>
        <p:cNvGrpSpPr/>
        <p:nvPr/>
      </p:nvGrpSpPr>
      <p:grpSpPr>
        <a:xfrm>
          <a:off x="0" y="0"/>
          <a:ext cx="0" cy="0"/>
          <a:chOff x="0" y="0"/>
          <a:chExt cx="0" cy="0"/>
        </a:xfrm>
      </p:grpSpPr>
      <p:cxnSp>
        <p:nvCxnSpPr>
          <p:cNvPr id="151" name="Google Shape;151;p43"/>
          <p:cNvCxnSpPr/>
          <p:nvPr/>
        </p:nvCxnSpPr>
        <p:spPr>
          <a:xfrm>
            <a:off x="360000" y="360000"/>
            <a:ext cx="0" cy="5976000"/>
          </a:xfrm>
          <a:prstGeom prst="straightConnector1">
            <a:avLst/>
          </a:prstGeom>
          <a:noFill/>
          <a:ln w="9525" cap="flat" cmpd="sng">
            <a:solidFill>
              <a:schemeClr val="dk1"/>
            </a:solidFill>
            <a:prstDash val="solid"/>
            <a:miter lim="800000"/>
            <a:headEnd type="none" w="sm" len="sm"/>
            <a:tailEnd type="none" w="sm" len="sm"/>
          </a:ln>
        </p:spPr>
      </p:cxnSp>
      <p:sp>
        <p:nvSpPr>
          <p:cNvPr id="152" name="Google Shape;152;p43"/>
          <p:cNvSpPr txBox="1">
            <a:spLocks noGrp="1"/>
          </p:cNvSpPr>
          <p:nvPr>
            <p:ph type="title"/>
          </p:nvPr>
        </p:nvSpPr>
        <p:spPr>
          <a:xfrm>
            <a:off x="54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43"/>
          <p:cNvSpPr>
            <a:spLocks noGrp="1"/>
          </p:cNvSpPr>
          <p:nvPr>
            <p:ph type="chart" idx="2"/>
          </p:nvPr>
        </p:nvSpPr>
        <p:spPr>
          <a:xfrm>
            <a:off x="539750" y="1547999"/>
            <a:ext cx="7560000" cy="3888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Public Sans Light"/>
                <a:ea typeface="Public Sans Light"/>
                <a:cs typeface="Public Sans Light"/>
                <a:sym typeface="Public Sans Light"/>
              </a:defRPr>
            </a:lvl1pPr>
            <a:lvl2pPr marR="0" lvl="1" algn="l" rtl="0">
              <a:lnSpc>
                <a:spcPct val="100000"/>
              </a:lnSpc>
              <a:spcBef>
                <a:spcPts val="12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6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600"/>
              </a:spcBef>
              <a:spcAft>
                <a:spcPts val="0"/>
              </a:spcAft>
              <a:buClr>
                <a:schemeClr val="dk1"/>
              </a:buClr>
              <a:buSzPts val="1800"/>
              <a:buFont typeface="Times New Roman"/>
              <a:buChar char="–"/>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54" name="Google Shape;154;p43"/>
          <p:cNvSpPr txBox="1">
            <a:spLocks noGrp="1"/>
          </p:cNvSpPr>
          <p:nvPr>
            <p:ph type="body" idx="1"/>
          </p:nvPr>
        </p:nvSpPr>
        <p:spPr>
          <a:xfrm>
            <a:off x="539750" y="5544000"/>
            <a:ext cx="7560000" cy="79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sz="1800" b="0">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dk1"/>
              </a:buClr>
              <a:buSzPts val="1800"/>
              <a:buNone/>
              <a:defRPr sz="1800" b="0">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dk1"/>
              </a:buClr>
              <a:buSzPts val="1200"/>
              <a:buNone/>
              <a:defRPr sz="1200"/>
            </a:lvl3pPr>
            <a:lvl4pPr marL="1828800" lvl="3" indent="-304800" algn="l">
              <a:lnSpc>
                <a:spcPct val="100000"/>
              </a:lnSpc>
              <a:spcBef>
                <a:spcPts val="600"/>
              </a:spcBef>
              <a:spcAft>
                <a:spcPts val="0"/>
              </a:spcAft>
              <a:buClr>
                <a:schemeClr val="dk1"/>
              </a:buClr>
              <a:buSzPts val="1200"/>
              <a:buChar char="•"/>
              <a:defRPr sz="1200"/>
            </a:lvl4pPr>
            <a:lvl5pPr marL="2286000" lvl="4" indent="-304800" algn="l">
              <a:lnSpc>
                <a:spcPct val="100000"/>
              </a:lnSpc>
              <a:spcBef>
                <a:spcPts val="600"/>
              </a:spcBef>
              <a:spcAft>
                <a:spcPts val="0"/>
              </a:spcAft>
              <a:buClr>
                <a:schemeClr val="dk1"/>
              </a:buClr>
              <a:buSzPts val="1200"/>
              <a:buChar char="–"/>
              <a:defRPr sz="12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5" name="Google Shape;155;p43"/>
          <p:cNvCxnSpPr/>
          <p:nvPr/>
        </p:nvCxnSpPr>
        <p:spPr>
          <a:xfrm>
            <a:off x="8928000" y="3276000"/>
            <a:ext cx="0" cy="3060000"/>
          </a:xfrm>
          <a:prstGeom prst="straightConnector1">
            <a:avLst/>
          </a:prstGeom>
          <a:noFill/>
          <a:ln w="9525" cap="flat" cmpd="sng">
            <a:solidFill>
              <a:schemeClr val="dk1"/>
            </a:solidFill>
            <a:prstDash val="solid"/>
            <a:miter lim="800000"/>
            <a:headEnd type="none" w="sm" len="sm"/>
            <a:tailEnd type="none" w="sm" len="sm"/>
          </a:ln>
        </p:spPr>
      </p:cxnSp>
      <p:sp>
        <p:nvSpPr>
          <p:cNvPr id="156" name="Google Shape;156;p43"/>
          <p:cNvSpPr>
            <a:spLocks noGrp="1"/>
          </p:cNvSpPr>
          <p:nvPr>
            <p:ph type="chart" idx="3"/>
          </p:nvPr>
        </p:nvSpPr>
        <p:spPr>
          <a:xfrm>
            <a:off x="9108000" y="3276000"/>
            <a:ext cx="2736000" cy="2159999"/>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Public Sans Light"/>
                <a:ea typeface="Public Sans Light"/>
                <a:cs typeface="Public Sans Light"/>
                <a:sym typeface="Public Sans Light"/>
              </a:defRPr>
            </a:lvl1pPr>
            <a:lvl2pPr marR="0" lvl="1" algn="l" rtl="0">
              <a:lnSpc>
                <a:spcPct val="100000"/>
              </a:lnSpc>
              <a:spcBef>
                <a:spcPts val="12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6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600"/>
              </a:spcBef>
              <a:spcAft>
                <a:spcPts val="0"/>
              </a:spcAft>
              <a:buClr>
                <a:schemeClr val="dk1"/>
              </a:buClr>
              <a:buSzPts val="1800"/>
              <a:buFont typeface="Times New Roman"/>
              <a:buChar char="–"/>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57" name="Google Shape;157;p43"/>
          <p:cNvSpPr txBox="1">
            <a:spLocks noGrp="1"/>
          </p:cNvSpPr>
          <p:nvPr>
            <p:ph type="body" idx="4"/>
          </p:nvPr>
        </p:nvSpPr>
        <p:spPr>
          <a:xfrm>
            <a:off x="9108000" y="5544000"/>
            <a:ext cx="2735999" cy="79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sz="1800" b="0">
                <a:solidFill>
                  <a:schemeClr val="dk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dk1"/>
              </a:buClr>
              <a:buSzPts val="1800"/>
              <a:buNone/>
              <a:defRPr sz="1800" b="0">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dk1"/>
              </a:buClr>
              <a:buSzPts val="1200"/>
              <a:buNone/>
              <a:defRPr sz="1200"/>
            </a:lvl3pPr>
            <a:lvl4pPr marL="1828800" lvl="3" indent="-304800" algn="l">
              <a:lnSpc>
                <a:spcPct val="100000"/>
              </a:lnSpc>
              <a:spcBef>
                <a:spcPts val="600"/>
              </a:spcBef>
              <a:spcAft>
                <a:spcPts val="0"/>
              </a:spcAft>
              <a:buClr>
                <a:schemeClr val="dk1"/>
              </a:buClr>
              <a:buSzPts val="1200"/>
              <a:buChar char="•"/>
              <a:defRPr sz="1200"/>
            </a:lvl4pPr>
            <a:lvl5pPr marL="2286000" lvl="4" indent="-304800" algn="l">
              <a:lnSpc>
                <a:spcPct val="100000"/>
              </a:lnSpc>
              <a:spcBef>
                <a:spcPts val="600"/>
              </a:spcBef>
              <a:spcAft>
                <a:spcPts val="0"/>
              </a:spcAft>
              <a:buClr>
                <a:schemeClr val="dk1"/>
              </a:buClr>
              <a:buSzPts val="1200"/>
              <a:buChar char="–"/>
              <a:defRPr sz="12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43"/>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multi-content comparison">
  <p:cSld name="Two multi-content comparison">
    <p:spTree>
      <p:nvGrpSpPr>
        <p:cNvPr id="1" name="Shape 159"/>
        <p:cNvGrpSpPr/>
        <p:nvPr/>
      </p:nvGrpSpPr>
      <p:grpSpPr>
        <a:xfrm>
          <a:off x="0" y="0"/>
          <a:ext cx="0" cy="0"/>
          <a:chOff x="0" y="0"/>
          <a:chExt cx="0" cy="0"/>
        </a:xfrm>
      </p:grpSpPr>
      <p:sp>
        <p:nvSpPr>
          <p:cNvPr id="160" name="Google Shape;160;p44"/>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61" name="Google Shape;161;p44"/>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62" name="Google Shape;162;p44"/>
          <p:cNvSpPr txBox="1">
            <a:spLocks noGrp="1"/>
          </p:cNvSpPr>
          <p:nvPr>
            <p:ph type="body" idx="1"/>
          </p:nvPr>
        </p:nvSpPr>
        <p:spPr>
          <a:xfrm>
            <a:off x="359999" y="1800000"/>
            <a:ext cx="54000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sz="2000"/>
            </a:lvl1pPr>
            <a:lvl2pPr marL="914400" lvl="1" indent="-228600" algn="l">
              <a:lnSpc>
                <a:spcPct val="100000"/>
              </a:lnSpc>
              <a:spcBef>
                <a:spcPts val="1200"/>
              </a:spcBef>
              <a:spcAft>
                <a:spcPts val="0"/>
              </a:spcAft>
              <a:buClr>
                <a:schemeClr val="dk1"/>
              </a:buClr>
              <a:buSzPts val="1800"/>
              <a:buNone/>
              <a:defRPr sz="1800"/>
            </a:lvl2pPr>
            <a:lvl3pPr marL="1371600" lvl="2" indent="-228600" algn="l">
              <a:lnSpc>
                <a:spcPct val="100000"/>
              </a:lnSpc>
              <a:spcBef>
                <a:spcPts val="600"/>
              </a:spcBef>
              <a:spcAft>
                <a:spcPts val="0"/>
              </a:spcAft>
              <a:buClr>
                <a:schemeClr val="dk1"/>
              </a:buClr>
              <a:buSzPts val="1800"/>
              <a:buNone/>
              <a:defRPr sz="1800"/>
            </a:lvl3pPr>
            <a:lvl4pPr marL="1828800" lvl="3" indent="-342900" algn="l">
              <a:lnSpc>
                <a:spcPct val="100000"/>
              </a:lnSpc>
              <a:spcBef>
                <a:spcPts val="600"/>
              </a:spcBef>
              <a:spcAft>
                <a:spcPts val="0"/>
              </a:spcAft>
              <a:buClr>
                <a:schemeClr val="dk1"/>
              </a:buClr>
              <a:buSzPts val="1800"/>
              <a:buChar char="•"/>
              <a:defRPr sz="1800"/>
            </a:lvl4pPr>
            <a:lvl5pPr marL="2286000" lvl="4" indent="-342900" algn="l">
              <a:lnSpc>
                <a:spcPct val="100000"/>
              </a:lnSpc>
              <a:spcBef>
                <a:spcPts val="600"/>
              </a:spcBef>
              <a:spcAft>
                <a:spcPts val="0"/>
              </a:spcAft>
              <a:buClr>
                <a:schemeClr val="dk1"/>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44"/>
          <p:cNvSpPr txBox="1">
            <a:spLocks noGrp="1"/>
          </p:cNvSpPr>
          <p:nvPr>
            <p:ph type="body" idx="2"/>
          </p:nvPr>
        </p:nvSpPr>
        <p:spPr>
          <a:xfrm>
            <a:off x="6444000" y="1800000"/>
            <a:ext cx="54000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sz="2000"/>
            </a:lvl1pPr>
            <a:lvl2pPr marL="914400" lvl="1" indent="-228600" algn="l">
              <a:lnSpc>
                <a:spcPct val="100000"/>
              </a:lnSpc>
              <a:spcBef>
                <a:spcPts val="1200"/>
              </a:spcBef>
              <a:spcAft>
                <a:spcPts val="0"/>
              </a:spcAft>
              <a:buClr>
                <a:schemeClr val="dk1"/>
              </a:buClr>
              <a:buSzPts val="1800"/>
              <a:buNone/>
              <a:defRPr sz="1800"/>
            </a:lvl2pPr>
            <a:lvl3pPr marL="1371600" lvl="2" indent="-228600" algn="l">
              <a:lnSpc>
                <a:spcPct val="100000"/>
              </a:lnSpc>
              <a:spcBef>
                <a:spcPts val="600"/>
              </a:spcBef>
              <a:spcAft>
                <a:spcPts val="0"/>
              </a:spcAft>
              <a:buClr>
                <a:schemeClr val="dk1"/>
              </a:buClr>
              <a:buSzPts val="1800"/>
              <a:buNone/>
              <a:defRPr sz="1800"/>
            </a:lvl3pPr>
            <a:lvl4pPr marL="1828800" lvl="3" indent="-342900" algn="l">
              <a:lnSpc>
                <a:spcPct val="100000"/>
              </a:lnSpc>
              <a:spcBef>
                <a:spcPts val="600"/>
              </a:spcBef>
              <a:spcAft>
                <a:spcPts val="0"/>
              </a:spcAft>
              <a:buClr>
                <a:schemeClr val="dk1"/>
              </a:buClr>
              <a:buSzPts val="1800"/>
              <a:buChar char="•"/>
              <a:defRPr sz="1800"/>
            </a:lvl4pPr>
            <a:lvl5pPr marL="2286000" lvl="4" indent="-342900" algn="l">
              <a:lnSpc>
                <a:spcPct val="100000"/>
              </a:lnSpc>
              <a:spcBef>
                <a:spcPts val="600"/>
              </a:spcBef>
              <a:spcAft>
                <a:spcPts val="0"/>
              </a:spcAft>
              <a:buClr>
                <a:schemeClr val="dk1"/>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64" name="Google Shape;164;p44"/>
          <p:cNvCxnSpPr/>
          <p:nvPr/>
        </p:nvCxnSpPr>
        <p:spPr>
          <a:xfrm>
            <a:off x="360000" y="622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65" name="Google Shape;165;p44"/>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6"/>
        <p:cNvGrpSpPr/>
        <p:nvPr/>
      </p:nvGrpSpPr>
      <p:grpSpPr>
        <a:xfrm>
          <a:off x="0" y="0"/>
          <a:ext cx="0" cy="0"/>
          <a:chOff x="0" y="0"/>
          <a:chExt cx="0" cy="0"/>
        </a:xfrm>
      </p:grpSpPr>
      <p:sp>
        <p:nvSpPr>
          <p:cNvPr id="167" name="Google Shape;167;p45"/>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4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46"/>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SW Gov Logo">
  <p:cSld name="NSW Gov Logo">
    <p:spTree>
      <p:nvGrpSpPr>
        <p:cNvPr id="1" name="Shape 17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multi-content">
  <p:cSld name="One column multi-content">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600"/>
              <a:buFont typeface="Public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0" name="Google Shape;40;p24"/>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41" name="Google Shape;41;p24"/>
          <p:cNvSpPr txBox="1">
            <a:spLocks noGrp="1"/>
          </p:cNvSpPr>
          <p:nvPr>
            <p:ph type="body" idx="1"/>
          </p:nvPr>
        </p:nvSpPr>
        <p:spPr>
          <a:xfrm>
            <a:off x="360000" y="1799999"/>
            <a:ext cx="114840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2" name="Google Shape;42;p24"/>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43" name="Google Shape;43;p24"/>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multi-content">
  <p:cSld name="Two multi-content">
    <p:spTree>
      <p:nvGrpSpPr>
        <p:cNvPr id="1" name="Shape 44"/>
        <p:cNvGrpSpPr/>
        <p:nvPr/>
      </p:nvGrpSpPr>
      <p:grpSpPr>
        <a:xfrm>
          <a:off x="0" y="0"/>
          <a:ext cx="0" cy="0"/>
          <a:chOff x="0" y="0"/>
          <a:chExt cx="0" cy="0"/>
        </a:xfrm>
      </p:grpSpPr>
      <p:sp>
        <p:nvSpPr>
          <p:cNvPr id="45" name="Google Shape;45;p25"/>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6" name="Google Shape;46;p25"/>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47" name="Google Shape;47;p25"/>
          <p:cNvSpPr txBox="1">
            <a:spLocks noGrp="1"/>
          </p:cNvSpPr>
          <p:nvPr>
            <p:ph type="body" idx="1"/>
          </p:nvPr>
        </p:nvSpPr>
        <p:spPr>
          <a:xfrm>
            <a:off x="360000" y="1800000"/>
            <a:ext cx="56160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5"/>
          <p:cNvSpPr txBox="1">
            <a:spLocks noGrp="1"/>
          </p:cNvSpPr>
          <p:nvPr>
            <p:ph type="body" idx="2"/>
          </p:nvPr>
        </p:nvSpPr>
        <p:spPr>
          <a:xfrm>
            <a:off x="6228000" y="1800000"/>
            <a:ext cx="56160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9" name="Google Shape;49;p25"/>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50" name="Google Shape;50;p2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and pullout text">
  <p:cSld name="Image and pullout text">
    <p:spTree>
      <p:nvGrpSpPr>
        <p:cNvPr id="1" name="Shape 51"/>
        <p:cNvGrpSpPr/>
        <p:nvPr/>
      </p:nvGrpSpPr>
      <p:grpSpPr>
        <a:xfrm>
          <a:off x="0" y="0"/>
          <a:ext cx="0" cy="0"/>
          <a:chOff x="0" y="0"/>
          <a:chExt cx="0" cy="0"/>
        </a:xfrm>
      </p:grpSpPr>
      <p:sp>
        <p:nvSpPr>
          <p:cNvPr id="52" name="Google Shape;52;p26"/>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3" name="Google Shape;53;p26"/>
          <p:cNvCxnSpPr/>
          <p:nvPr/>
        </p:nvCxnSpPr>
        <p:spPr>
          <a:xfrm>
            <a:off x="5220000" y="1800000"/>
            <a:ext cx="0" cy="4536000"/>
          </a:xfrm>
          <a:prstGeom prst="straightConnector1">
            <a:avLst/>
          </a:prstGeom>
          <a:noFill/>
          <a:ln w="9525" cap="flat" cmpd="sng">
            <a:solidFill>
              <a:schemeClr val="dk1"/>
            </a:solidFill>
            <a:prstDash val="solid"/>
            <a:miter lim="800000"/>
            <a:headEnd type="none" w="sm" len="sm"/>
            <a:tailEnd type="none" w="sm" len="sm"/>
          </a:ln>
        </p:spPr>
      </p:cxnSp>
      <p:sp>
        <p:nvSpPr>
          <p:cNvPr id="54" name="Google Shape;54;p26"/>
          <p:cNvSpPr txBox="1">
            <a:spLocks noGrp="1"/>
          </p:cNvSpPr>
          <p:nvPr>
            <p:ph type="body" idx="1"/>
          </p:nvPr>
        </p:nvSpPr>
        <p:spPr>
          <a:xfrm>
            <a:off x="5400000" y="1800225"/>
            <a:ext cx="6407997" cy="414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3600"/>
              <a:buNone/>
              <a:defRPr sz="3600">
                <a:solidFill>
                  <a:schemeClr val="dk1"/>
                </a:solidFill>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sz="1800">
                <a:solidFill>
                  <a:schemeClr val="dk1"/>
                </a:solidFill>
                <a:latin typeface="Public Sans Light"/>
                <a:ea typeface="Public Sans Light"/>
                <a:cs typeface="Public Sans Light"/>
                <a:sym typeface="Public Sans Light"/>
              </a:defRPr>
            </a:lvl2pPr>
            <a:lvl3pPr marL="1371600" lvl="2" indent="-228600" algn="l">
              <a:lnSpc>
                <a:spcPct val="100000"/>
              </a:lnSpc>
              <a:spcBef>
                <a:spcPts val="600"/>
              </a:spcBef>
              <a:spcAft>
                <a:spcPts val="0"/>
              </a:spcAft>
              <a:buClr>
                <a:schemeClr val="lt2"/>
              </a:buClr>
              <a:buSzPts val="3600"/>
              <a:buNone/>
              <a:defRPr sz="3600">
                <a:solidFill>
                  <a:schemeClr val="lt2"/>
                </a:solidFill>
                <a:latin typeface="Public Sans Light"/>
                <a:ea typeface="Public Sans Light"/>
                <a:cs typeface="Public Sans Light"/>
                <a:sym typeface="Public Sans Light"/>
              </a:defRPr>
            </a:lvl3pPr>
            <a:lvl4pPr marL="1828800" lvl="3" indent="-457200" algn="l">
              <a:lnSpc>
                <a:spcPct val="100000"/>
              </a:lnSpc>
              <a:spcBef>
                <a:spcPts val="600"/>
              </a:spcBef>
              <a:spcAft>
                <a:spcPts val="0"/>
              </a:spcAft>
              <a:buClr>
                <a:schemeClr val="lt2"/>
              </a:buClr>
              <a:buSzPts val="3600"/>
              <a:buChar char="•"/>
              <a:defRPr sz="3600">
                <a:solidFill>
                  <a:schemeClr val="lt2"/>
                </a:solidFill>
                <a:latin typeface="Public Sans Light"/>
                <a:ea typeface="Public Sans Light"/>
                <a:cs typeface="Public Sans Light"/>
                <a:sym typeface="Public Sans Light"/>
              </a:defRPr>
            </a:lvl4pPr>
            <a:lvl5pPr marL="2286000" lvl="4" indent="-457200" algn="l">
              <a:lnSpc>
                <a:spcPct val="100000"/>
              </a:lnSpc>
              <a:spcBef>
                <a:spcPts val="600"/>
              </a:spcBef>
              <a:spcAft>
                <a:spcPts val="0"/>
              </a:spcAft>
              <a:buClr>
                <a:schemeClr val="lt2"/>
              </a:buClr>
              <a:buSzPts val="3600"/>
              <a:buChar char="–"/>
              <a:defRPr sz="3600">
                <a:solidFill>
                  <a:schemeClr val="lt2"/>
                </a:solidFill>
                <a:latin typeface="Public Sans Light"/>
                <a:ea typeface="Public Sans Light"/>
                <a:cs typeface="Public Sans Light"/>
                <a:sym typeface="Public Sans Light"/>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6"/>
          <p:cNvSpPr>
            <a:spLocks noGrp="1"/>
          </p:cNvSpPr>
          <p:nvPr>
            <p:ph type="pic" idx="2"/>
          </p:nvPr>
        </p:nvSpPr>
        <p:spPr>
          <a:xfrm>
            <a:off x="0" y="0"/>
            <a:ext cx="5040000" cy="6858000"/>
          </a:xfrm>
          <a:prstGeom prst="rect">
            <a:avLst/>
          </a:prstGeom>
          <a:noFill/>
          <a:ln>
            <a:noFill/>
          </a:ln>
        </p:spPr>
      </p:sp>
      <p:sp>
        <p:nvSpPr>
          <p:cNvPr id="56" name="Google Shape;56;p26"/>
          <p:cNvSpPr txBox="1">
            <a:spLocks noGrp="1"/>
          </p:cNvSpPr>
          <p:nvPr>
            <p:ph type="body" idx="3"/>
          </p:nvPr>
        </p:nvSpPr>
        <p:spPr>
          <a:xfrm>
            <a:off x="5400000" y="5976000"/>
            <a:ext cx="6407996" cy="36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400"/>
              <a:buNone/>
              <a:defRPr sz="1400">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6"/>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1">
  <p:cSld name="Divider 1">
    <p:bg>
      <p:bgPr>
        <a:solidFill>
          <a:schemeClr val="lt1"/>
        </a:solidFill>
        <a:effectLst/>
      </p:bgPr>
    </p:bg>
    <p:spTree>
      <p:nvGrpSpPr>
        <p:cNvPr id="1" name="Shape 58"/>
        <p:cNvGrpSpPr/>
        <p:nvPr/>
      </p:nvGrpSpPr>
      <p:grpSpPr>
        <a:xfrm>
          <a:off x="0" y="0"/>
          <a:ext cx="0" cy="0"/>
          <a:chOff x="0" y="0"/>
          <a:chExt cx="0" cy="0"/>
        </a:xfrm>
      </p:grpSpPr>
      <p:sp>
        <p:nvSpPr>
          <p:cNvPr id="59" name="Google Shape;59;p27"/>
          <p:cNvSpPr txBox="1">
            <a:spLocks noGrp="1"/>
          </p:cNvSpPr>
          <p:nvPr>
            <p:ph type="body" idx="1"/>
          </p:nvPr>
        </p:nvSpPr>
        <p:spPr>
          <a:xfrm>
            <a:off x="360000" y="359999"/>
            <a:ext cx="8280000" cy="68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0">
                <a:solidFill>
                  <a:schemeClr val="accent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accent1"/>
              </a:buClr>
              <a:buSzPts val="1600"/>
              <a:buNone/>
              <a:defRPr sz="1600">
                <a:solidFill>
                  <a:schemeClr val="accent1"/>
                </a:solidFill>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7"/>
          <p:cNvSpPr/>
          <p:nvPr/>
        </p:nvSpPr>
        <p:spPr>
          <a:xfrm>
            <a:off x="0" y="1548000"/>
            <a:ext cx="12192001" cy="1800000"/>
          </a:xfrm>
          <a:prstGeom prst="rect">
            <a:avLst/>
          </a:prstGeom>
          <a:solidFill>
            <a:schemeClr val="accent2"/>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61" name="Google Shape;61;p27"/>
          <p:cNvSpPr/>
          <p:nvPr/>
        </p:nvSpPr>
        <p:spPr>
          <a:xfrm>
            <a:off x="0" y="3348000"/>
            <a:ext cx="12192001" cy="35100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2400" b="0" i="0" u="none" strike="noStrike" cap="none">
              <a:solidFill>
                <a:schemeClr val="accent1"/>
              </a:solidFill>
              <a:latin typeface="Public Sans Light"/>
              <a:ea typeface="Public Sans Light"/>
              <a:cs typeface="Public Sans Light"/>
              <a:sym typeface="Public Sans Light"/>
            </a:endParaRPr>
          </a:p>
        </p:txBody>
      </p:sp>
      <p:sp>
        <p:nvSpPr>
          <p:cNvPr id="62" name="Google Shape;62;p27"/>
          <p:cNvSpPr txBox="1">
            <a:spLocks noGrp="1"/>
          </p:cNvSpPr>
          <p:nvPr>
            <p:ph type="title"/>
          </p:nvPr>
        </p:nvSpPr>
        <p:spPr>
          <a:xfrm>
            <a:off x="360000" y="3960000"/>
            <a:ext cx="8280000" cy="1224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800"/>
              <a:buFont typeface="Public Sans"/>
              <a:buNone/>
              <a:defRPr sz="4800">
                <a:solidFill>
                  <a:schemeClr val="lt1"/>
                </a:solidFill>
                <a:latin typeface="Public Sans"/>
                <a:ea typeface="Public Sans"/>
                <a:cs typeface="Public Sans"/>
                <a:sym typeface="Public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7"/>
          <p:cNvSpPr txBox="1">
            <a:spLocks noGrp="1"/>
          </p:cNvSpPr>
          <p:nvPr>
            <p:ph type="body" idx="2"/>
          </p:nvPr>
        </p:nvSpPr>
        <p:spPr>
          <a:xfrm>
            <a:off x="359999" y="5292000"/>
            <a:ext cx="8280000" cy="7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2000"/>
              <a:buNone/>
              <a:defRPr sz="2000">
                <a:solidFill>
                  <a:schemeClr val="lt1"/>
                </a:solidFill>
                <a:latin typeface="Public Sans"/>
                <a:ea typeface="Public Sans"/>
                <a:cs typeface="Public Sans"/>
                <a:sym typeface="Public Sans"/>
              </a:defRPr>
            </a:lvl1pPr>
            <a:lvl2pPr marL="914400" lvl="1" indent="-228600" algn="l">
              <a:lnSpc>
                <a:spcPct val="100000"/>
              </a:lnSpc>
              <a:spcBef>
                <a:spcPts val="1200"/>
              </a:spcBef>
              <a:spcAft>
                <a:spcPts val="0"/>
              </a:spcAft>
              <a:buClr>
                <a:schemeClr val="lt1"/>
              </a:buClr>
              <a:buSzPts val="2000"/>
              <a:buNone/>
              <a:defRPr sz="2000">
                <a:solidFill>
                  <a:schemeClr val="lt1"/>
                </a:solidFill>
              </a:defRPr>
            </a:lvl2pPr>
            <a:lvl3pPr marL="1371600" lvl="2" indent="-228600" algn="l">
              <a:lnSpc>
                <a:spcPct val="100000"/>
              </a:lnSpc>
              <a:spcBef>
                <a:spcPts val="60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7"/>
          <p:cNvSpPr txBox="1">
            <a:spLocks noGrp="1"/>
          </p:cNvSpPr>
          <p:nvPr>
            <p:ph type="body" idx="3"/>
          </p:nvPr>
        </p:nvSpPr>
        <p:spPr>
          <a:xfrm>
            <a:off x="8952000" y="3960000"/>
            <a:ext cx="2880000" cy="2880000"/>
          </a:xfrm>
          <a:prstGeom prst="rect">
            <a:avLst/>
          </a:prstGeom>
          <a:noFill/>
          <a:ln>
            <a:noFill/>
          </a:ln>
        </p:spPr>
        <p:txBody>
          <a:bodyPr spcFirstLastPara="1" wrap="square" lIns="0" tIns="0" rIns="0" bIns="0" anchor="b" anchorCtr="0">
            <a:noAutofit/>
          </a:bodyPr>
          <a:lstStyle>
            <a:lvl1pPr marL="457200" lvl="0" indent="-228600" algn="r">
              <a:lnSpc>
                <a:spcPct val="80000"/>
              </a:lnSpc>
              <a:spcBef>
                <a:spcPts val="0"/>
              </a:spcBef>
              <a:spcAft>
                <a:spcPts val="0"/>
              </a:spcAft>
              <a:buClr>
                <a:schemeClr val="lt1"/>
              </a:buClr>
              <a:buSzPts val="19000"/>
              <a:buNone/>
              <a:defRPr sz="19000">
                <a:solidFill>
                  <a:schemeClr val="lt1"/>
                </a:solidFill>
                <a:latin typeface="Public Sans Light"/>
                <a:ea typeface="Public Sans Light"/>
                <a:cs typeface="Public Sans Light"/>
                <a:sym typeface="Public Sans Light"/>
              </a:defRPr>
            </a:lvl1pPr>
            <a:lvl2pPr marL="914400" lvl="1" indent="-228600" algn="l">
              <a:lnSpc>
                <a:spcPct val="100000"/>
              </a:lnSpc>
              <a:spcBef>
                <a:spcPts val="0"/>
              </a:spcBef>
              <a:spcAft>
                <a:spcPts val="0"/>
              </a:spcAft>
              <a:buClr>
                <a:schemeClr val="lt1"/>
              </a:buClr>
              <a:buSzPts val="1800"/>
              <a:buNone/>
              <a:defRPr>
                <a:solidFill>
                  <a:schemeClr val="lt1"/>
                </a:solidFill>
              </a:defRPr>
            </a:lvl2pPr>
            <a:lvl3pPr marL="1371600" lvl="2" indent="-228600" algn="l">
              <a:lnSpc>
                <a:spcPct val="100000"/>
              </a:lnSpc>
              <a:spcBef>
                <a:spcPts val="600"/>
              </a:spcBef>
              <a:spcAft>
                <a:spcPts val="0"/>
              </a:spcAft>
              <a:buClr>
                <a:schemeClr val="lt1"/>
              </a:buClr>
              <a:buSzPts val="1800"/>
              <a:buNone/>
              <a:defRPr>
                <a:solidFill>
                  <a:schemeClr val="lt1"/>
                </a:solidFill>
              </a:defRPr>
            </a:lvl3pPr>
            <a:lvl4pPr marL="1828800" lvl="3" indent="-342900" algn="l">
              <a:lnSpc>
                <a:spcPct val="100000"/>
              </a:lnSpc>
              <a:spcBef>
                <a:spcPts val="600"/>
              </a:spcBef>
              <a:spcAft>
                <a:spcPts val="0"/>
              </a:spcAft>
              <a:buClr>
                <a:schemeClr val="lt1"/>
              </a:buClr>
              <a:buSzPts val="1800"/>
              <a:buChar char="•"/>
              <a:defRPr>
                <a:solidFill>
                  <a:schemeClr val="lt1"/>
                </a:solidFill>
              </a:defRPr>
            </a:lvl4pPr>
            <a:lvl5pPr marL="2286000" lvl="4" indent="-342900" algn="l">
              <a:lnSpc>
                <a:spcPct val="100000"/>
              </a:lnSpc>
              <a:spcBef>
                <a:spcPts val="600"/>
              </a:spcBef>
              <a:spcAft>
                <a:spcPts val="0"/>
              </a:spcAft>
              <a:buClr>
                <a:schemeClr val="lt1"/>
              </a:buClr>
              <a:buSzPts val="18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with multi-content">
  <p:cSld name="Image with multi-conten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0"/>
          <p:cNvSpPr>
            <a:spLocks noGrp="1"/>
          </p:cNvSpPr>
          <p:nvPr>
            <p:ph type="pic" idx="2"/>
          </p:nvPr>
        </p:nvSpPr>
        <p:spPr>
          <a:xfrm>
            <a:off x="360000" y="1548000"/>
            <a:ext cx="5616000" cy="4680000"/>
          </a:xfrm>
          <a:prstGeom prst="rect">
            <a:avLst/>
          </a:prstGeom>
          <a:noFill/>
          <a:ln>
            <a:noFill/>
          </a:ln>
        </p:spPr>
      </p:sp>
      <p:cxnSp>
        <p:nvCxnSpPr>
          <p:cNvPr id="68" name="Google Shape;68;p30"/>
          <p:cNvCxnSpPr/>
          <p:nvPr/>
        </p:nvCxnSpPr>
        <p:spPr>
          <a:xfrm>
            <a:off x="6196826" y="1548000"/>
            <a:ext cx="5683174" cy="0"/>
          </a:xfrm>
          <a:prstGeom prst="straightConnector1">
            <a:avLst/>
          </a:prstGeom>
          <a:noFill/>
          <a:ln w="9525" cap="flat" cmpd="sng">
            <a:solidFill>
              <a:schemeClr val="dk1"/>
            </a:solidFill>
            <a:prstDash val="solid"/>
            <a:miter lim="800000"/>
            <a:headEnd type="none" w="sm" len="sm"/>
            <a:tailEnd type="none" w="sm" len="sm"/>
          </a:ln>
        </p:spPr>
      </p:cxnSp>
      <p:sp>
        <p:nvSpPr>
          <p:cNvPr id="69" name="Google Shape;69;p30"/>
          <p:cNvSpPr txBox="1">
            <a:spLocks noGrp="1"/>
          </p:cNvSpPr>
          <p:nvPr>
            <p:ph type="body" idx="1"/>
          </p:nvPr>
        </p:nvSpPr>
        <p:spPr>
          <a:xfrm>
            <a:off x="6216002" y="1728000"/>
            <a:ext cx="5627998" cy="9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30"/>
          <p:cNvSpPr txBox="1">
            <a:spLocks noGrp="1"/>
          </p:cNvSpPr>
          <p:nvPr>
            <p:ph type="body" idx="3"/>
          </p:nvPr>
        </p:nvSpPr>
        <p:spPr>
          <a:xfrm>
            <a:off x="6216002" y="2772000"/>
            <a:ext cx="5627998" cy="323999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1" name="Google Shape;71;p30"/>
          <p:cNvCxnSpPr/>
          <p:nvPr/>
        </p:nvCxnSpPr>
        <p:spPr>
          <a:xfrm rot="10800000" flipH="1">
            <a:off x="6196826" y="6228000"/>
            <a:ext cx="5683174" cy="1"/>
          </a:xfrm>
          <a:prstGeom prst="straightConnector1">
            <a:avLst/>
          </a:prstGeom>
          <a:noFill/>
          <a:ln w="9525" cap="flat" cmpd="sng">
            <a:solidFill>
              <a:schemeClr val="dk1"/>
            </a:solidFill>
            <a:prstDash val="solid"/>
            <a:miter lim="800000"/>
            <a:headEnd type="none" w="sm" len="sm"/>
            <a:tailEnd type="none" w="sm" len="sm"/>
          </a:ln>
        </p:spPr>
      </p:cxnSp>
      <p:sp>
        <p:nvSpPr>
          <p:cNvPr id="72" name="Google Shape;72;p30"/>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73"/>
        <p:cNvGrpSpPr/>
        <p:nvPr/>
      </p:nvGrpSpPr>
      <p:grpSpPr>
        <a:xfrm>
          <a:off x="0" y="0"/>
          <a:ext cx="0" cy="0"/>
          <a:chOff x="0" y="0"/>
          <a:chExt cx="0" cy="0"/>
        </a:xfrm>
      </p:grpSpPr>
      <p:sp>
        <p:nvSpPr>
          <p:cNvPr id="74" name="Google Shape;74;p31"/>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5" name="Google Shape;75;p31"/>
          <p:cNvCxnSpPr/>
          <p:nvPr/>
        </p:nvCxnSpPr>
        <p:spPr>
          <a:xfrm>
            <a:off x="360000" y="1548000"/>
            <a:ext cx="11484000" cy="0"/>
          </a:xfrm>
          <a:prstGeom prst="straightConnector1">
            <a:avLst/>
          </a:prstGeom>
          <a:noFill/>
          <a:ln w="9525" cap="flat" cmpd="sng">
            <a:solidFill>
              <a:schemeClr val="accent1"/>
            </a:solidFill>
            <a:prstDash val="solid"/>
            <a:miter lim="800000"/>
            <a:headEnd type="none" w="sm" len="sm"/>
            <a:tailEnd type="none" w="sm" len="sm"/>
          </a:ln>
        </p:spPr>
      </p:cxnSp>
      <p:sp>
        <p:nvSpPr>
          <p:cNvPr id="76" name="Google Shape;76;p31"/>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s 1">
  <p:cSld name="Contents 1">
    <p:spTree>
      <p:nvGrpSpPr>
        <p:cNvPr id="1" name="Shape 77"/>
        <p:cNvGrpSpPr/>
        <p:nvPr/>
      </p:nvGrpSpPr>
      <p:grpSpPr>
        <a:xfrm>
          <a:off x="0" y="0"/>
          <a:ext cx="0" cy="0"/>
          <a:chOff x="0" y="0"/>
          <a:chExt cx="0" cy="0"/>
        </a:xfrm>
      </p:grpSpPr>
      <p:sp>
        <p:nvSpPr>
          <p:cNvPr id="78" name="Google Shape;78;p32"/>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32"/>
          <p:cNvSpPr/>
          <p:nvPr/>
        </p:nvSpPr>
        <p:spPr>
          <a:xfrm>
            <a:off x="0" y="1620000"/>
            <a:ext cx="12192000" cy="5238000"/>
          </a:xfrm>
          <a:prstGeom prst="rect">
            <a:avLst/>
          </a:prstGeom>
          <a:solidFill>
            <a:schemeClr val="accent4"/>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80" name="Google Shape;80;p32"/>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600"/>
              <a:buFont typeface="Public Sans"/>
              <a:buNone/>
              <a:defRPr sz="3600" b="0" i="0" u="none" strike="noStrike" cap="none">
                <a:solidFill>
                  <a:schemeClr val="dk1"/>
                </a:solidFill>
                <a:latin typeface="Public Sans"/>
                <a:ea typeface="Public Sans"/>
                <a:cs typeface="Public Sans"/>
                <a:sym typeface="Public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 name="Google Shape;11;p21" descr="NSW Government logo"/>
          <p:cNvPicPr preferRelativeResize="0"/>
          <p:nvPr/>
        </p:nvPicPr>
        <p:blipFill rotWithShape="1">
          <a:blip r:embed="rId25">
            <a:alphaModFix/>
          </a:blip>
          <a:srcRect/>
          <a:stretch/>
        </p:blipFill>
        <p:spPr>
          <a:xfrm>
            <a:off x="11214000" y="360321"/>
            <a:ext cx="630000" cy="684882"/>
          </a:xfrm>
          <a:prstGeom prst="rect">
            <a:avLst/>
          </a:prstGeom>
          <a:noFill/>
          <a:ln>
            <a:noFill/>
          </a:ln>
        </p:spPr>
      </p:pic>
      <p:sp>
        <p:nvSpPr>
          <p:cNvPr id="12" name="Google Shape;12;p21"/>
          <p:cNvSpPr txBox="1">
            <a:spLocks noGrp="1"/>
          </p:cNvSpPr>
          <p:nvPr>
            <p:ph type="body" idx="1"/>
          </p:nvPr>
        </p:nvSpPr>
        <p:spPr>
          <a:xfrm>
            <a:off x="360000" y="1620000"/>
            <a:ext cx="11484000" cy="4536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Public Sans Light"/>
                <a:ea typeface="Public Sans Light"/>
                <a:cs typeface="Public Sans Light"/>
                <a:sym typeface="Public Sans Light"/>
              </a:defRPr>
            </a:lvl1pPr>
            <a:lvl2pPr marL="914400" marR="0" lvl="1" indent="-228600" algn="l" rtl="0">
              <a:lnSpc>
                <a:spcPct val="100000"/>
              </a:lnSpc>
              <a:spcBef>
                <a:spcPts val="12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2pPr>
            <a:lvl3pPr marL="1371600" marR="0" lvl="2" indent="-228600" algn="l" rtl="0">
              <a:lnSpc>
                <a:spcPct val="100000"/>
              </a:lnSpc>
              <a:spcBef>
                <a:spcPts val="6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3pPr>
            <a:lvl4pPr marL="1828800" marR="0" lvl="3"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4pPr>
            <a:lvl5pPr marL="2286000" marR="0" lvl="4" indent="-342900" algn="l" rtl="0">
              <a:lnSpc>
                <a:spcPct val="100000"/>
              </a:lnSpc>
              <a:spcBef>
                <a:spcPts val="600"/>
              </a:spcBef>
              <a:spcAft>
                <a:spcPts val="0"/>
              </a:spcAft>
              <a:buClr>
                <a:schemeClr val="dk1"/>
              </a:buClr>
              <a:buSzPts val="1800"/>
              <a:buFont typeface="Times New Roman"/>
              <a:buChar char="–"/>
              <a:defRPr sz="1800" b="0" i="0" u="none" strike="noStrike" cap="none">
                <a:solidFill>
                  <a:schemeClr val="dk1"/>
                </a:solidFill>
                <a:latin typeface="Public Sans Light"/>
                <a:ea typeface="Public Sans Light"/>
                <a:cs typeface="Public Sans Light"/>
                <a:sym typeface="Public Sans Light"/>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3" name="Google Shape;13;p21"/>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rtl="0">
              <a:spcBef>
                <a:spcPts val="0"/>
              </a:spcBef>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rtl="0">
              <a:spcBef>
                <a:spcPts val="0"/>
              </a:spcBef>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rtl="0">
              <a:spcBef>
                <a:spcPts val="0"/>
              </a:spcBef>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rtl="0">
              <a:spcBef>
                <a:spcPts val="0"/>
              </a:spcBef>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rtl="0">
              <a:spcBef>
                <a:spcPts val="0"/>
              </a:spcBef>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rtl="0">
              <a:spcBef>
                <a:spcPts val="0"/>
              </a:spcBef>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rtl="0">
              <a:spcBef>
                <a:spcPts val="0"/>
              </a:spcBef>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rtl="0">
              <a:spcBef>
                <a:spcPts val="0"/>
              </a:spcBef>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
        <p:nvSpPr>
          <p:cNvPr id="14" name="Google Shape;14;p21"/>
          <p:cNvSpPr txBox="1"/>
          <p:nvPr/>
        </p:nvSpPr>
        <p:spPr>
          <a:xfrm>
            <a:off x="-2622931" y="14626"/>
            <a:ext cx="2544960" cy="5539978"/>
          </a:xfrm>
          <a:prstGeom prst="rect">
            <a:avLst/>
          </a:prstGeom>
          <a:noFill/>
          <a:ln>
            <a:noFill/>
          </a:ln>
        </p:spPr>
        <p:txBody>
          <a:bodyPr spcFirstLastPara="1" wrap="square" lIns="0" tIns="0" rIns="0" bIns="0" anchor="t" anchorCtr="0">
            <a:spAutoFit/>
          </a:bodyPr>
          <a:lstStyle/>
          <a:p>
            <a:pPr marL="163681" marR="0" lvl="0" indent="-163681" algn="l" rtl="0">
              <a:lnSpc>
                <a:spcPct val="100000"/>
              </a:lnSpc>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OPEN IN DESKTOP APP</a:t>
            </a:r>
            <a:endParaRPr/>
          </a:p>
          <a:p>
            <a:pPr marL="163681" marR="0" lvl="0" indent="-163681" algn="l" rtl="0">
              <a:lnSpc>
                <a:spcPct val="100000"/>
              </a:lnSpc>
              <a:spcBef>
                <a:spcPts val="0"/>
              </a:spcBef>
              <a:spcAft>
                <a:spcPts val="0"/>
              </a:spcAft>
              <a:buClr>
                <a:srgbClr val="A5A5A5"/>
              </a:buClr>
              <a:buSzPts val="800"/>
              <a:buFont typeface="Public Sans"/>
              <a:buNone/>
            </a:pPr>
            <a:r>
              <a:rPr lang="en-AU" sz="800" b="0" i="0" u="none" strike="noStrike" cap="none">
                <a:solidFill>
                  <a:srgbClr val="A5A5A5"/>
                </a:solidFill>
                <a:latin typeface="Arial"/>
                <a:ea typeface="Arial"/>
                <a:cs typeface="Arial"/>
                <a:sym typeface="Arial"/>
              </a:rPr>
              <a:t>This will enable full functionality of the template.</a:t>
            </a:r>
            <a:endParaRPr/>
          </a:p>
          <a:p>
            <a:pPr marL="163681" marR="0" lvl="0" indent="-163681" algn="l" rtl="0">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CHOOSE A SLIDE STYLE FROM </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Home tab</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New Slide</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Choose layout</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If layout goes awry, select Reset</a:t>
            </a:r>
            <a:endParaRPr sz="800" b="1" i="0" u="none" strike="noStrike" cap="none">
              <a:solidFill>
                <a:srgbClr val="A5A5A5"/>
              </a:solidFill>
              <a:latin typeface="Arial"/>
              <a:ea typeface="Arial"/>
              <a:cs typeface="Arial"/>
              <a:sym typeface="Arial"/>
            </a:endParaRPr>
          </a:p>
          <a:p>
            <a:pPr marL="163681" marR="0" lvl="0" indent="-163681" algn="l" rtl="0">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TEXT</a:t>
            </a:r>
            <a:endParaRPr/>
          </a:p>
          <a:p>
            <a:pPr marL="0" marR="0" lvl="0" indent="0" algn="l" rtl="0">
              <a:spcBef>
                <a:spcPts val="0"/>
              </a:spcBef>
              <a:spcAft>
                <a:spcPts val="0"/>
              </a:spcAft>
              <a:buClr>
                <a:srgbClr val="A5A5A5"/>
              </a:buClr>
              <a:buSzPts val="800"/>
              <a:buFont typeface="Public Sans"/>
              <a:buNone/>
            </a:pPr>
            <a:r>
              <a:rPr lang="en-AU" sz="800" b="0" i="0" u="none" strike="noStrike" cap="none">
                <a:solidFill>
                  <a:srgbClr val="A5A5A5"/>
                </a:solidFill>
                <a:latin typeface="Arial"/>
                <a:ea typeface="Arial"/>
                <a:cs typeface="Arial"/>
                <a:sym typeface="Arial"/>
              </a:rPr>
              <a:t>There are 5 levels of formatted text available.</a:t>
            </a:r>
            <a:endParaRPr/>
          </a:p>
          <a:p>
            <a:pPr marL="0" marR="0" lvl="0" indent="0" algn="l" rtl="0">
              <a:spcBef>
                <a:spcPts val="0"/>
              </a:spcBef>
              <a:spcAft>
                <a:spcPts val="0"/>
              </a:spcAft>
              <a:buClr>
                <a:srgbClr val="A5A5A5"/>
              </a:buClr>
              <a:buSzPts val="800"/>
              <a:buFont typeface="Public Sans"/>
              <a:buNone/>
            </a:pPr>
            <a:r>
              <a:rPr lang="en-AU" sz="800" b="0" i="0" u="none" strike="noStrike" cap="none">
                <a:solidFill>
                  <a:srgbClr val="A5A5A5"/>
                </a:solidFill>
                <a:latin typeface="Arial"/>
                <a:ea typeface="Arial"/>
                <a:cs typeface="Arial"/>
                <a:sym typeface="Arial"/>
              </a:rPr>
              <a:t>Please move between text  levels using the increase/decrease button on the menu above.</a:t>
            </a:r>
            <a:endParaRPr/>
          </a:p>
          <a:p>
            <a:pPr marL="163681" marR="0" lvl="0" indent="-163681" algn="l" rtl="0">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CHANGE SLIDE BACKGROUND/COLOUR</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Design Menu</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Format Background</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Select colour from palette OR</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Picture or Texture Fill</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Find image </a:t>
            </a:r>
            <a:endParaRPr/>
          </a:p>
          <a:p>
            <a:pPr marL="163681" marR="0" lvl="0" indent="-163681" algn="l" rtl="0">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REPLACE IMAGE IN SHAPE OR ON PAGE</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Right click on image</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Change Picture</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Select your image</a:t>
            </a:r>
            <a:endParaRPr/>
          </a:p>
          <a:p>
            <a:pPr marL="0" marR="0" lvl="0" indent="0" algn="l" rtl="0">
              <a:spcBef>
                <a:spcPts val="0"/>
              </a:spcBef>
              <a:spcAft>
                <a:spcPts val="0"/>
              </a:spcAft>
              <a:buClr>
                <a:srgbClr val="A5A5A5"/>
              </a:buClr>
              <a:buSzPts val="800"/>
              <a:buFont typeface="Public Sans"/>
              <a:buNone/>
            </a:pPr>
            <a:r>
              <a:rPr lang="en-AU" sz="800" b="0" i="0" u="none" strike="noStrike" cap="none">
                <a:solidFill>
                  <a:srgbClr val="A5A5A5"/>
                </a:solidFill>
                <a:latin typeface="Arial"/>
                <a:ea typeface="Arial"/>
                <a:cs typeface="Arial"/>
                <a:sym typeface="Arial"/>
              </a:rPr>
              <a:t>OR</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Delete the image</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Click on icon</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Find the new image</a:t>
            </a:r>
            <a:endParaRPr/>
          </a:p>
          <a:p>
            <a:pPr marL="163681" marR="0" lvl="0" indent="-163681" algn="l" rtl="0">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TO REPOSITION IMAGE WITHIN SHAPE </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Click on image</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Picture Format menu</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Click on Crop button dropdown</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To fit the whole image inside select FIT</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To use only a portion select FILL then crop, move or resize image to show properly within shape.</a:t>
            </a:r>
            <a:endParaRPr/>
          </a:p>
          <a:p>
            <a:pPr marL="163681" marR="0" lvl="0" indent="-163681" algn="l" rtl="0">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ADD/CHANGE FOOTER</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Insert Menu</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Header &amp; Footer</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Tick to activate/Untick to remove</a:t>
            </a:r>
            <a:endParaRPr/>
          </a:p>
          <a:p>
            <a:pPr marL="239177" marR="0" lvl="0" indent="-239177" algn="l" rtl="0">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Change text</a:t>
            </a:r>
            <a:endParaRPr/>
          </a:p>
        </p:txBody>
      </p:sp>
      <p:pic>
        <p:nvPicPr>
          <p:cNvPr id="15" name="Google Shape;15;p21"/>
          <p:cNvPicPr preferRelativeResize="0"/>
          <p:nvPr/>
        </p:nvPicPr>
        <p:blipFill rotWithShape="1">
          <a:blip r:embed="rId26">
            <a:alphaModFix/>
          </a:blip>
          <a:srcRect/>
          <a:stretch/>
        </p:blipFill>
        <p:spPr>
          <a:xfrm>
            <a:off x="-2622931" y="1682950"/>
            <a:ext cx="632972" cy="215628"/>
          </a:xfrm>
          <a:prstGeom prst="rect">
            <a:avLst/>
          </a:prstGeom>
          <a:noFill/>
          <a:ln>
            <a:noFill/>
          </a:ln>
        </p:spPr>
      </p:pic>
      <p:sp>
        <p:nvSpPr>
          <p:cNvPr id="16" name="Google Shape;16;p21"/>
          <p:cNvSpPr txBox="1"/>
          <p:nvPr/>
        </p:nvSpPr>
        <p:spPr>
          <a:xfrm>
            <a:off x="5865813" y="63500"/>
            <a:ext cx="488950" cy="152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AU" sz="1000" b="0" i="0" u="none" strike="noStrike" cap="none">
                <a:solidFill>
                  <a:srgbClr val="FF0000"/>
                </a:solidFill>
                <a:latin typeface="Calibri"/>
                <a:ea typeface="Calibri"/>
                <a:cs typeface="Calibri"/>
                <a:sym typeface="Calibri"/>
              </a:rPr>
              <a:t>OFFICIAL</a:t>
            </a:r>
            <a:endParaRPr/>
          </a:p>
        </p:txBody>
      </p:sp>
      <p:sp>
        <p:nvSpPr>
          <p:cNvPr id="17" name="Google Shape;17;p21"/>
          <p:cNvSpPr txBox="1"/>
          <p:nvPr/>
        </p:nvSpPr>
        <p:spPr>
          <a:xfrm>
            <a:off x="5865813" y="6642100"/>
            <a:ext cx="488950" cy="152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AU" sz="1000" b="0" i="0" u="none" strike="noStrike" cap="none">
                <a:solidFill>
                  <a:srgbClr val="FF0000"/>
                </a:solidFill>
                <a:latin typeface="Calibri"/>
                <a:ea typeface="Calibri"/>
                <a:cs typeface="Calibri"/>
                <a:sym typeface="Calibri"/>
              </a:rPr>
              <a:t>OFFICIAL</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pic>
        <p:nvPicPr>
          <p:cNvPr id="172" name="Google Shape;172;p28" descr="NSW Government logo"/>
          <p:cNvPicPr preferRelativeResize="0"/>
          <p:nvPr/>
        </p:nvPicPr>
        <p:blipFill rotWithShape="1">
          <a:blip r:embed="rId3">
            <a:alphaModFix/>
          </a:blip>
          <a:srcRect/>
          <a:stretch/>
        </p:blipFill>
        <p:spPr>
          <a:xfrm>
            <a:off x="5150837" y="2401500"/>
            <a:ext cx="1890326" cy="2055000"/>
          </a:xfrm>
          <a:prstGeom prst="rect">
            <a:avLst/>
          </a:prstGeom>
          <a:noFill/>
          <a:ln>
            <a:noFill/>
          </a:ln>
        </p:spPr>
      </p:pic>
      <p:sp>
        <p:nvSpPr>
          <p:cNvPr id="173" name="Google Shape;173;p28"/>
          <p:cNvSpPr txBox="1"/>
          <p:nvPr/>
        </p:nvSpPr>
        <p:spPr>
          <a:xfrm>
            <a:off x="5865813" y="63500"/>
            <a:ext cx="488950" cy="152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AU" sz="1000" b="0" i="0" u="none" strike="noStrike" cap="none">
                <a:solidFill>
                  <a:srgbClr val="FF0000"/>
                </a:solidFill>
                <a:latin typeface="Calibri"/>
                <a:ea typeface="Calibri"/>
                <a:cs typeface="Calibri"/>
                <a:sym typeface="Calibri"/>
              </a:rPr>
              <a:t>OFFICIAL</a:t>
            </a:r>
            <a:endParaRPr/>
          </a:p>
        </p:txBody>
      </p:sp>
      <p:sp>
        <p:nvSpPr>
          <p:cNvPr id="174" name="Google Shape;174;p28"/>
          <p:cNvSpPr txBox="1"/>
          <p:nvPr/>
        </p:nvSpPr>
        <p:spPr>
          <a:xfrm>
            <a:off x="5865813" y="6642100"/>
            <a:ext cx="488950" cy="152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AU" sz="1000" b="0" i="0" u="none" strike="noStrike" cap="none">
                <a:solidFill>
                  <a:srgbClr val="FF0000"/>
                </a:solidFill>
                <a:latin typeface="Calibri"/>
                <a:ea typeface="Calibri"/>
                <a:cs typeface="Calibri"/>
                <a:sym typeface="Calibri"/>
              </a:rPr>
              <a:t>OFFICIAL</a:t>
            </a:r>
            <a:endParaRPr/>
          </a:p>
        </p:txBody>
      </p:sp>
    </p:spTree>
  </p:cSld>
  <p:clrMap bg1="lt1" tx1="dk1" bg2="dk2" tx2="lt2" accent1="accent1" accent2="accent2" accent3="accent3" accent4="accent4" accent5="accent5" accent6="accent6" hlink="hlink" folHlink="folHlink"/>
  <p:sldLayoutIdLst>
    <p:sldLayoutId id="214748367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
          <p:cNvSpPr txBox="1">
            <a:spLocks noGrp="1"/>
          </p:cNvSpPr>
          <p:nvPr>
            <p:ph type="ctrTitle"/>
          </p:nvPr>
        </p:nvSpPr>
        <p:spPr>
          <a:xfrm>
            <a:off x="359999" y="360001"/>
            <a:ext cx="11448001" cy="134974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ublic Sans"/>
              <a:buNone/>
            </a:pPr>
            <a:r>
              <a:rPr lang="en-AU" dirty="0"/>
              <a:t>Exercise [INSERT NAME]</a:t>
            </a:r>
            <a:endParaRPr dirty="0"/>
          </a:p>
        </p:txBody>
      </p:sp>
      <p:sp>
        <p:nvSpPr>
          <p:cNvPr id="181" name="Google Shape;181;p1"/>
          <p:cNvSpPr txBox="1">
            <a:spLocks noGrp="1"/>
          </p:cNvSpPr>
          <p:nvPr>
            <p:ph type="body" idx="1"/>
          </p:nvPr>
        </p:nvSpPr>
        <p:spPr>
          <a:xfrm>
            <a:off x="359999" y="2448000"/>
            <a:ext cx="8531999" cy="79083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800"/>
              <a:buNone/>
            </a:pPr>
            <a:r>
              <a:rPr lang="en-AU" dirty="0"/>
              <a:t>Heatwave Discussion Exercise</a:t>
            </a:r>
            <a:endParaRPr dirty="0"/>
          </a:p>
          <a:p>
            <a:pPr marL="0" lvl="1" indent="0" algn="l" rtl="0">
              <a:lnSpc>
                <a:spcPct val="100000"/>
              </a:lnSpc>
              <a:spcBef>
                <a:spcPts val="0"/>
              </a:spcBef>
              <a:spcAft>
                <a:spcPts val="0"/>
              </a:spcAft>
              <a:buClr>
                <a:schemeClr val="lt1"/>
              </a:buClr>
              <a:buSzPts val="1800"/>
              <a:buNone/>
            </a:pPr>
            <a:r>
              <a:rPr lang="en-AU" dirty="0"/>
              <a:t>[Insert Date Month Year]</a:t>
            </a:r>
            <a:endParaRPr dirty="0"/>
          </a:p>
        </p:txBody>
      </p:sp>
      <p:sp>
        <p:nvSpPr>
          <p:cNvPr id="182" name="Google Shape;182;p1"/>
          <p:cNvSpPr txBox="1">
            <a:spLocks noGrp="1"/>
          </p:cNvSpPr>
          <p:nvPr>
            <p:ph type="body" idx="2"/>
          </p:nvPr>
        </p:nvSpPr>
        <p:spPr>
          <a:xfrm>
            <a:off x="9072000" y="2448000"/>
            <a:ext cx="2736000" cy="79083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800"/>
              <a:buNone/>
            </a:pPr>
            <a:r>
              <a:rPr lang="en-AU" dirty="0"/>
              <a:t>[Insert Presenter Name]</a:t>
            </a:r>
            <a:endParaRPr dirty="0"/>
          </a:p>
          <a:p>
            <a:pPr marL="0" lvl="1" indent="0" algn="l" rtl="0">
              <a:lnSpc>
                <a:spcPct val="100000"/>
              </a:lnSpc>
              <a:spcBef>
                <a:spcPts val="0"/>
              </a:spcBef>
              <a:spcAft>
                <a:spcPts val="0"/>
              </a:spcAft>
              <a:buClr>
                <a:schemeClr val="lt1"/>
              </a:buClr>
              <a:buSzPts val="1800"/>
              <a:buNone/>
            </a:pPr>
            <a:r>
              <a:rPr lang="en-AU" dirty="0"/>
              <a:t>[Insert Presenter Title]</a:t>
            </a:r>
            <a:endParaRPr dirty="0"/>
          </a:p>
        </p:txBody>
      </p:sp>
      <p:sp>
        <p:nvSpPr>
          <p:cNvPr id="183" name="Google Shape;183;p1"/>
          <p:cNvSpPr txBox="1">
            <a:spLocks noGrp="1"/>
          </p:cNvSpPr>
          <p:nvPr>
            <p:ph type="body" idx="3"/>
          </p:nvPr>
        </p:nvSpPr>
        <p:spPr>
          <a:xfrm>
            <a:off x="359999" y="5747125"/>
            <a:ext cx="8531999" cy="684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1"/>
              </a:buClr>
              <a:buSzPts val="1200"/>
              <a:buNone/>
            </a:pPr>
            <a:r>
              <a:rPr lang="en-AU"/>
              <a:t>An exercise to evaluate the arrangements for responding to a heatwave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31792c99f92_0_5"/>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Background</a:t>
            </a:r>
            <a:endParaRPr/>
          </a:p>
        </p:txBody>
      </p:sp>
      <p:sp>
        <p:nvSpPr>
          <p:cNvPr id="260" name="Google Shape;260;g31792c99f92_0_5"/>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None/>
            </a:pPr>
            <a:r>
              <a:rPr lang="en-AU" sz="1600">
                <a:solidFill>
                  <a:srgbClr val="000000"/>
                </a:solidFill>
                <a:latin typeface="Arial"/>
                <a:ea typeface="Arial"/>
                <a:cs typeface="Arial"/>
                <a:sym typeface="Arial"/>
              </a:rPr>
              <a:t>Early weather forecasts on Thursday, 5 December, indicate that heatwave conditions may develop across large parts of the region starting mid-next week, persisting for several days. </a:t>
            </a:r>
            <a:endParaRPr sz="160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en-AU" sz="1600">
                <a:solidFill>
                  <a:srgbClr val="000000"/>
                </a:solidFill>
                <a:latin typeface="Arial"/>
                <a:ea typeface="Arial"/>
                <a:cs typeface="Arial"/>
                <a:sym typeface="Arial"/>
              </a:rPr>
              <a:t>Preliminary projections suggest that temperatures could exceed 42°C for consecutive days, with little to no relief during the nights. </a:t>
            </a:r>
            <a:endParaRPr sz="160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en-AU" sz="1600">
                <a:solidFill>
                  <a:srgbClr val="000000"/>
                </a:solidFill>
                <a:latin typeface="Arial"/>
                <a:ea typeface="Arial"/>
                <a:cs typeface="Arial"/>
                <a:sym typeface="Arial"/>
              </a:rPr>
              <a:t>NSW Ambulance is mobilising in anticipation of an official warning, preparing for significant strain on health and ambulance services statewide.</a:t>
            </a:r>
            <a:endParaRPr sz="1600">
              <a:solidFill>
                <a:srgbClr val="000000"/>
              </a:solidFill>
              <a:latin typeface="Arial"/>
              <a:ea typeface="Arial"/>
              <a:cs typeface="Arial"/>
              <a:sym typeface="Arial"/>
            </a:endParaRPr>
          </a:p>
        </p:txBody>
      </p:sp>
      <p:sp>
        <p:nvSpPr>
          <p:cNvPr id="261" name="Google Shape;261;g31792c99f92_0_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10</a:t>
            </a:fld>
            <a:endParaRPr/>
          </a:p>
        </p:txBody>
      </p:sp>
      <p:pic>
        <p:nvPicPr>
          <p:cNvPr id="262" name="Google Shape;262;g31792c99f92_0_5"/>
          <p:cNvPicPr preferRelativeResize="0">
            <a:picLocks noGrp="1"/>
          </p:cNvPicPr>
          <p:nvPr>
            <p:ph type="pic" idx="2"/>
          </p:nvPr>
        </p:nvPicPr>
        <p:blipFill rotWithShape="1">
          <a:blip r:embed="rId3">
            <a:alphaModFix/>
          </a:blip>
          <a:srcRect l="22438" r="22443"/>
          <a:stretch/>
        </p:blipFill>
        <p:spPr>
          <a:xfrm>
            <a:off x="0" y="0"/>
            <a:ext cx="5040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316bd6db447_0_18"/>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Background</a:t>
            </a:r>
            <a:endParaRPr/>
          </a:p>
        </p:txBody>
      </p:sp>
      <p:sp>
        <p:nvSpPr>
          <p:cNvPr id="268" name="Google Shape;268;g316bd6db447_0_18"/>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None/>
            </a:pPr>
            <a:r>
              <a:rPr lang="en-AU" sz="1600">
                <a:solidFill>
                  <a:srgbClr val="000000"/>
                </a:solidFill>
                <a:latin typeface="Arial"/>
                <a:ea typeface="Arial"/>
                <a:cs typeface="Arial"/>
                <a:sym typeface="Arial"/>
              </a:rPr>
              <a:t>Compounding this situation, a local music festival is scheduled for Saturday, 14 December, in a central town within the Emergency Management Committee's area. </a:t>
            </a:r>
            <a:endParaRPr sz="160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en-AU" sz="1600">
                <a:solidFill>
                  <a:srgbClr val="000000"/>
                </a:solidFill>
                <a:latin typeface="Arial"/>
                <a:ea typeface="Arial"/>
                <a:cs typeface="Arial"/>
                <a:sym typeface="Arial"/>
              </a:rPr>
              <a:t>The event, which has been planned for 18 months, is a major economic driver for the region and is expected to attract 3,000–5,000 attendees from NSW and interstate. </a:t>
            </a:r>
            <a:endParaRPr sz="160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en-AU" sz="1600">
                <a:solidFill>
                  <a:srgbClr val="000000"/>
                </a:solidFill>
                <a:latin typeface="Arial"/>
                <a:ea typeface="Arial"/>
                <a:cs typeface="Arial"/>
                <a:sym typeface="Arial"/>
              </a:rPr>
              <a:t>Its emergency plan, pre-approved by the LEMC and REMC, includes on-site support from a private first aid provider for minor medical issues, while severe cases will require transport by NSW Ambulance to nearby medical facilities.</a:t>
            </a:r>
            <a:endParaRPr sz="160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a:solidFill>
                <a:srgbClr val="000000"/>
              </a:solidFill>
              <a:latin typeface="Arial"/>
              <a:ea typeface="Arial"/>
              <a:cs typeface="Arial"/>
              <a:sym typeface="Arial"/>
            </a:endParaRPr>
          </a:p>
        </p:txBody>
      </p:sp>
      <p:sp>
        <p:nvSpPr>
          <p:cNvPr id="269" name="Google Shape;269;g316bd6db447_0_18"/>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11</a:t>
            </a:fld>
            <a:endParaRPr/>
          </a:p>
        </p:txBody>
      </p:sp>
      <p:pic>
        <p:nvPicPr>
          <p:cNvPr id="270" name="Google Shape;270;g316bd6db447_0_18"/>
          <p:cNvPicPr preferRelativeResize="0">
            <a:picLocks noGrp="1"/>
          </p:cNvPicPr>
          <p:nvPr>
            <p:ph type="pic" idx="2"/>
          </p:nvPr>
        </p:nvPicPr>
        <p:blipFill rotWithShape="1">
          <a:blip r:embed="rId3">
            <a:alphaModFix/>
          </a:blip>
          <a:srcRect l="22438" r="22443"/>
          <a:stretch/>
        </p:blipFill>
        <p:spPr>
          <a:xfrm>
            <a:off x="0" y="0"/>
            <a:ext cx="5040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2"/>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Special Idea One</a:t>
            </a:r>
            <a:endParaRPr/>
          </a:p>
        </p:txBody>
      </p:sp>
      <p:sp>
        <p:nvSpPr>
          <p:cNvPr id="276" name="Google Shape;276;p12"/>
          <p:cNvSpPr txBox="1">
            <a:spLocks noGrp="1"/>
          </p:cNvSpPr>
          <p:nvPr>
            <p:ph type="body" idx="1"/>
          </p:nvPr>
        </p:nvSpPr>
        <p:spPr>
          <a:xfrm>
            <a:off x="6216002" y="1728000"/>
            <a:ext cx="5628000" cy="900000"/>
          </a:xfrm>
          <a:prstGeom prst="rect">
            <a:avLst/>
          </a:prstGeom>
          <a:noFill/>
          <a:ln>
            <a:noFill/>
          </a:ln>
        </p:spPr>
        <p:txBody>
          <a:bodyPr spcFirstLastPara="1" wrap="square" lIns="0" tIns="0" rIns="0" bIns="0" anchor="t" anchorCtr="0">
            <a:noAutofit/>
          </a:bodyPr>
          <a:lstStyle/>
          <a:p>
            <a:pPr marL="0" lvl="0" indent="0" algn="l" rtl="0">
              <a:spcBef>
                <a:spcPts val="1200"/>
              </a:spcBef>
              <a:spcAft>
                <a:spcPts val="0"/>
              </a:spcAft>
              <a:buNone/>
            </a:pPr>
            <a:r>
              <a:rPr lang="en-AU" sz="1900" b="1" dirty="0">
                <a:latin typeface="Public Sans"/>
                <a:ea typeface="Public Sans"/>
                <a:cs typeface="Public Sans"/>
                <a:sym typeface="Public Sans"/>
              </a:rPr>
              <a:t>Tuesday 10 December</a:t>
            </a:r>
            <a:endParaRPr sz="1900" b="1" dirty="0">
              <a:latin typeface="Public Sans"/>
              <a:ea typeface="Public Sans"/>
              <a:cs typeface="Public Sans"/>
              <a:sym typeface="Public Sans"/>
            </a:endParaRPr>
          </a:p>
          <a:p>
            <a:pPr marL="0" lvl="0" indent="0" algn="l" rtl="0">
              <a:spcBef>
                <a:spcPts val="1200"/>
              </a:spcBef>
              <a:spcAft>
                <a:spcPts val="0"/>
              </a:spcAft>
              <a:buNone/>
            </a:pPr>
            <a:r>
              <a:rPr lang="en-AU" sz="1900" dirty="0"/>
              <a:t>The Bureau of Meteorology (BOM) issues an official Heatwave Warning for severe heatwave conditions forecasted from Friday, 13 December, to Monday, 16 December. </a:t>
            </a:r>
            <a:endParaRPr sz="1900" dirty="0"/>
          </a:p>
          <a:p>
            <a:pPr marL="0" lvl="0" indent="0" algn="l" rtl="0">
              <a:spcBef>
                <a:spcPts val="1200"/>
              </a:spcBef>
              <a:spcAft>
                <a:spcPts val="0"/>
              </a:spcAft>
              <a:buNone/>
            </a:pPr>
            <a:r>
              <a:rPr lang="en-AU" sz="1900" dirty="0"/>
              <a:t>The warning encompasses most of the state, including your Emergency Management Committee area. Temperatures are projected to reach 43°C daily throughout the warning period, with overnight lows not expected to drop below 25°C.</a:t>
            </a:r>
            <a:endParaRPr dirty="0"/>
          </a:p>
          <a:p>
            <a:pPr marL="0" lvl="0" indent="0" algn="l" rtl="0">
              <a:lnSpc>
                <a:spcPct val="100000"/>
              </a:lnSpc>
              <a:spcBef>
                <a:spcPts val="1200"/>
              </a:spcBef>
              <a:spcAft>
                <a:spcPts val="0"/>
              </a:spcAft>
              <a:buClr>
                <a:schemeClr val="dk1"/>
              </a:buClr>
              <a:buSzPts val="2000"/>
              <a:buNone/>
            </a:pPr>
            <a:endParaRPr dirty="0"/>
          </a:p>
        </p:txBody>
      </p:sp>
      <p:sp>
        <p:nvSpPr>
          <p:cNvPr id="277" name="Google Shape;277;p12"/>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12</a:t>
            </a:fld>
            <a:endParaRPr/>
          </a:p>
        </p:txBody>
      </p:sp>
      <p:pic>
        <p:nvPicPr>
          <p:cNvPr id="278" name="Google Shape;278;p12"/>
          <p:cNvPicPr preferRelativeResize="0">
            <a:picLocks noGrp="1"/>
          </p:cNvPicPr>
          <p:nvPr>
            <p:ph type="pic" idx="2"/>
          </p:nvPr>
        </p:nvPicPr>
        <p:blipFill rotWithShape="1">
          <a:blip r:embed="rId3">
            <a:alphaModFix/>
          </a:blip>
          <a:srcRect l="9981" r="9973"/>
          <a:stretch/>
        </p:blipFill>
        <p:spPr>
          <a:xfrm>
            <a:off x="360000" y="1548000"/>
            <a:ext cx="5615999" cy="4680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316bced0ce9_0_0"/>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Special Idea One</a:t>
            </a:r>
            <a:endParaRPr/>
          </a:p>
        </p:txBody>
      </p:sp>
      <p:sp>
        <p:nvSpPr>
          <p:cNvPr id="284" name="Google Shape;284;g316bced0ce9_0_0"/>
          <p:cNvSpPr txBox="1">
            <a:spLocks noGrp="1"/>
          </p:cNvSpPr>
          <p:nvPr>
            <p:ph type="body" idx="4294967295"/>
          </p:nvPr>
        </p:nvSpPr>
        <p:spPr>
          <a:xfrm>
            <a:off x="360000" y="1740050"/>
            <a:ext cx="11484000" cy="900000"/>
          </a:xfrm>
          <a:prstGeom prst="rect">
            <a:avLst/>
          </a:prstGeom>
          <a:noFill/>
          <a:ln>
            <a:noFill/>
          </a:ln>
        </p:spPr>
        <p:txBody>
          <a:bodyPr spcFirstLastPara="1" wrap="square" lIns="0" tIns="0" rIns="0" bIns="0" anchor="t" anchorCtr="0">
            <a:noAutofit/>
          </a:bodyPr>
          <a:lstStyle/>
          <a:p>
            <a:pPr marL="457200" lvl="0" indent="-336550" algn="l" rtl="0">
              <a:spcBef>
                <a:spcPts val="1200"/>
              </a:spcBef>
              <a:spcAft>
                <a:spcPts val="0"/>
              </a:spcAft>
              <a:buSzPts val="1700"/>
              <a:buChar char="●"/>
            </a:pPr>
            <a:r>
              <a:rPr lang="en-AU" sz="1700"/>
              <a:t>What steps should the LEMC/REMC take to ensure clear and timely public messaging about the heatwave warning, particularly for vulnerable groups and at-risk communities?</a:t>
            </a:r>
            <a:endParaRPr sz="1700"/>
          </a:p>
          <a:p>
            <a:pPr marL="457200" lvl="0" indent="0" algn="l" rtl="0">
              <a:spcBef>
                <a:spcPts val="1200"/>
              </a:spcBef>
              <a:spcAft>
                <a:spcPts val="0"/>
              </a:spcAft>
              <a:buNone/>
            </a:pPr>
            <a:endParaRPr sz="1700"/>
          </a:p>
          <a:p>
            <a:pPr marL="457200" lvl="0" indent="-336550" algn="l" rtl="0">
              <a:spcBef>
                <a:spcPts val="1200"/>
              </a:spcBef>
              <a:spcAft>
                <a:spcPts val="0"/>
              </a:spcAft>
              <a:buSzPts val="1700"/>
              <a:buChar char="●"/>
            </a:pPr>
            <a:r>
              <a:rPr lang="en-AU" sz="1700"/>
              <a:t>How can the LEMC/REMC work with functional areas and supporting agencies to ensure coordinated preparations for the anticipated impacts of consecutive days of extreme heat?</a:t>
            </a:r>
            <a:endParaRPr sz="1700"/>
          </a:p>
          <a:p>
            <a:pPr marL="457200" lvl="0" indent="0" algn="l" rtl="0">
              <a:spcBef>
                <a:spcPts val="1200"/>
              </a:spcBef>
              <a:spcAft>
                <a:spcPts val="0"/>
              </a:spcAft>
              <a:buNone/>
            </a:pPr>
            <a:endParaRPr sz="1700"/>
          </a:p>
          <a:p>
            <a:pPr marL="457200" lvl="0" indent="-336550" algn="l" rtl="0">
              <a:spcBef>
                <a:spcPts val="1200"/>
              </a:spcBef>
              <a:spcAft>
                <a:spcPts val="0"/>
              </a:spcAft>
              <a:buSzPts val="1700"/>
              <a:buChar char="●"/>
            </a:pPr>
            <a:r>
              <a:rPr lang="en-AU" sz="1700"/>
              <a:t>What key resources and logistical considerations should be addressed now to ensure adequate support during the heatwave, including medical, water supply, and cooling facilities?</a:t>
            </a:r>
            <a:endParaRPr sz="1700"/>
          </a:p>
          <a:p>
            <a:pPr marL="457200" lvl="0" indent="0" algn="l" rtl="0">
              <a:spcBef>
                <a:spcPts val="1200"/>
              </a:spcBef>
              <a:spcAft>
                <a:spcPts val="0"/>
              </a:spcAft>
              <a:buNone/>
            </a:pPr>
            <a:endParaRPr sz="1700"/>
          </a:p>
          <a:p>
            <a:pPr marL="457200" lvl="0" indent="-336550" algn="l" rtl="0">
              <a:spcBef>
                <a:spcPts val="1200"/>
              </a:spcBef>
              <a:spcAft>
                <a:spcPts val="0"/>
              </a:spcAft>
              <a:buSzPts val="1700"/>
              <a:buChar char="●"/>
            </a:pPr>
            <a:r>
              <a:rPr lang="en-AU" sz="1700"/>
              <a:t>What actions can be taken to encourage community preparedness ahead of the heatwave, particularly for high-risk groups such as the elderly, people with disabilities, and outdoor workers?</a:t>
            </a:r>
            <a:endParaRPr sz="1700"/>
          </a:p>
          <a:p>
            <a:pPr marL="457200" lvl="0" indent="0" algn="l" rtl="0">
              <a:spcBef>
                <a:spcPts val="1200"/>
              </a:spcBef>
              <a:spcAft>
                <a:spcPts val="0"/>
              </a:spcAft>
              <a:buNone/>
            </a:pPr>
            <a:endParaRPr sz="1700"/>
          </a:p>
          <a:p>
            <a:pPr marL="457200" lvl="0" indent="-336550" algn="l" rtl="0">
              <a:spcBef>
                <a:spcPts val="1200"/>
              </a:spcBef>
              <a:spcAft>
                <a:spcPts val="0"/>
              </a:spcAft>
              <a:buSzPts val="1700"/>
              <a:buChar char="●"/>
            </a:pPr>
            <a:r>
              <a:rPr lang="en-AU" sz="1700"/>
              <a:t>What steps should the designated combat agency take to prepare for the forecasted heatwave, and how can the LEMC/REMC support these preparations to ensure an effective response?</a:t>
            </a:r>
            <a:endParaRPr sz="1700"/>
          </a:p>
          <a:p>
            <a:pPr marL="0" lvl="0" indent="0" algn="l" rtl="0">
              <a:spcBef>
                <a:spcPts val="1200"/>
              </a:spcBef>
              <a:spcAft>
                <a:spcPts val="0"/>
              </a:spcAft>
              <a:buNone/>
            </a:pPr>
            <a:endParaRPr sz="1900"/>
          </a:p>
          <a:p>
            <a:pPr marL="0" lvl="0" indent="0" algn="l" rtl="0">
              <a:spcBef>
                <a:spcPts val="1200"/>
              </a:spcBef>
              <a:spcAft>
                <a:spcPts val="0"/>
              </a:spcAft>
              <a:buNone/>
            </a:pPr>
            <a:endParaRPr sz="1900"/>
          </a:p>
          <a:p>
            <a:pPr marL="0" lvl="0" indent="0" algn="l" rtl="0">
              <a:spcBef>
                <a:spcPts val="1200"/>
              </a:spcBef>
              <a:spcAft>
                <a:spcPts val="0"/>
              </a:spcAft>
              <a:buNone/>
            </a:pPr>
            <a:endParaRPr/>
          </a:p>
          <a:p>
            <a:pPr marL="0" lvl="0" indent="0" algn="l" rtl="0">
              <a:lnSpc>
                <a:spcPct val="100000"/>
              </a:lnSpc>
              <a:spcBef>
                <a:spcPts val="1200"/>
              </a:spcBef>
              <a:spcAft>
                <a:spcPts val="0"/>
              </a:spcAft>
              <a:buClr>
                <a:schemeClr val="dk1"/>
              </a:buClr>
              <a:buSzPts val="2000"/>
              <a:buNone/>
            </a:pPr>
            <a:endParaRPr/>
          </a:p>
        </p:txBody>
      </p:sp>
      <p:sp>
        <p:nvSpPr>
          <p:cNvPr id="285" name="Google Shape;285;g316bced0ce9_0_0"/>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316bced0ce9_0_8"/>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Inject</a:t>
            </a:r>
            <a:endParaRPr/>
          </a:p>
        </p:txBody>
      </p:sp>
      <p:sp>
        <p:nvSpPr>
          <p:cNvPr id="291" name="Google Shape;291;g316bced0ce9_0_8"/>
          <p:cNvSpPr txBox="1">
            <a:spLocks noGrp="1"/>
          </p:cNvSpPr>
          <p:nvPr>
            <p:ph type="body" idx="4294967295"/>
          </p:nvPr>
        </p:nvSpPr>
        <p:spPr>
          <a:xfrm>
            <a:off x="360000" y="1655800"/>
            <a:ext cx="11484000" cy="900000"/>
          </a:xfrm>
          <a:prstGeom prst="rect">
            <a:avLst/>
          </a:prstGeom>
          <a:noFill/>
          <a:ln>
            <a:noFill/>
          </a:ln>
        </p:spPr>
        <p:txBody>
          <a:bodyPr spcFirstLastPara="1" wrap="square" lIns="0" tIns="0" rIns="0" bIns="0" anchor="t" anchorCtr="0">
            <a:noAutofit/>
          </a:bodyPr>
          <a:lstStyle/>
          <a:p>
            <a:pPr marL="0" lvl="0" indent="0" algn="l" rtl="0">
              <a:spcBef>
                <a:spcPts val="1200"/>
              </a:spcBef>
              <a:spcAft>
                <a:spcPts val="0"/>
              </a:spcAft>
              <a:buNone/>
            </a:pPr>
            <a:r>
              <a:rPr lang="en-AU" sz="1800" b="1" dirty="0">
                <a:latin typeface="Public Sans"/>
                <a:ea typeface="Public Sans"/>
                <a:cs typeface="Public Sans"/>
                <a:sym typeface="Public Sans"/>
              </a:rPr>
              <a:t>Wednesday 11 December - Midday</a:t>
            </a:r>
            <a:endParaRPr sz="1800" b="1" dirty="0">
              <a:latin typeface="Public Sans"/>
              <a:ea typeface="Public Sans"/>
              <a:cs typeface="Public Sans"/>
              <a:sym typeface="Public Sans"/>
            </a:endParaRPr>
          </a:p>
          <a:p>
            <a:pPr marL="0" lvl="0" indent="0" algn="l" rtl="0">
              <a:spcBef>
                <a:spcPts val="1200"/>
              </a:spcBef>
              <a:spcAft>
                <a:spcPts val="0"/>
              </a:spcAft>
              <a:buNone/>
            </a:pPr>
            <a:r>
              <a:rPr lang="en-AU" sz="1800" dirty="0"/>
              <a:t>State Emergency Operations Centre (SEOC) has been advised by Energy &amp; Utility Services Functional Area Coordinator (EUSFAC) that the Australian Energy Market Operator (AEMO) intends to implement load shedding from 1400 hours on Friday 13th Dec. The State Emergency Operations Controller (SEOCON) has requested information from the REOCON/LEOCONs/REMCs regarding areas with sensitive facilities that should be protected from outages</a:t>
            </a:r>
            <a:endParaRPr sz="1800" dirty="0"/>
          </a:p>
          <a:p>
            <a:pPr marL="0" lvl="0" indent="0" algn="l" rtl="0">
              <a:spcBef>
                <a:spcPts val="1200"/>
              </a:spcBef>
              <a:spcAft>
                <a:spcPts val="0"/>
              </a:spcAft>
              <a:buNone/>
            </a:pPr>
            <a:r>
              <a:rPr lang="en-AU" sz="1800" b="1" dirty="0">
                <a:latin typeface="Public Sans"/>
                <a:ea typeface="Public Sans"/>
                <a:cs typeface="Public Sans"/>
                <a:sym typeface="Public Sans"/>
              </a:rPr>
              <a:t>Suggested Trigger Questions</a:t>
            </a:r>
            <a:endParaRPr sz="1800" b="1" dirty="0">
              <a:latin typeface="Public Sans"/>
              <a:ea typeface="Public Sans"/>
              <a:cs typeface="Public Sans"/>
              <a:sym typeface="Public Sans"/>
            </a:endParaRPr>
          </a:p>
          <a:p>
            <a:pPr marL="457200" lvl="0" indent="-342900" algn="l" rtl="0">
              <a:spcBef>
                <a:spcPts val="1200"/>
              </a:spcBef>
              <a:spcAft>
                <a:spcPts val="0"/>
              </a:spcAft>
              <a:buSzPts val="1800"/>
              <a:buChar char="●"/>
            </a:pPr>
            <a:r>
              <a:rPr lang="en-AU" sz="1800" dirty="0"/>
              <a:t>How would the LEMC/REMC coordinate their response to the SEOCON's request for information regarding sensitive facilities?</a:t>
            </a:r>
            <a:endParaRPr sz="1800" dirty="0"/>
          </a:p>
          <a:p>
            <a:pPr marL="457200" lvl="0" indent="0" algn="l" rtl="0">
              <a:spcBef>
                <a:spcPts val="1200"/>
              </a:spcBef>
              <a:spcAft>
                <a:spcPts val="0"/>
              </a:spcAft>
              <a:buNone/>
            </a:pPr>
            <a:endParaRPr sz="1800" dirty="0"/>
          </a:p>
          <a:p>
            <a:pPr marL="457200" lvl="0" indent="-342900" algn="l" rtl="0">
              <a:spcBef>
                <a:spcPts val="1200"/>
              </a:spcBef>
              <a:spcAft>
                <a:spcPts val="0"/>
              </a:spcAft>
              <a:buSzPts val="1800"/>
              <a:buChar char="●"/>
            </a:pPr>
            <a:r>
              <a:rPr lang="en-AU" sz="1800" dirty="0"/>
              <a:t>What processes would you use to identify and prioritise sensitive facilities within your area?</a:t>
            </a:r>
            <a:endParaRPr sz="1800" dirty="0"/>
          </a:p>
          <a:p>
            <a:pPr marL="457200" lvl="0" indent="0" algn="l" rtl="0">
              <a:spcBef>
                <a:spcPts val="1200"/>
              </a:spcBef>
              <a:spcAft>
                <a:spcPts val="0"/>
              </a:spcAft>
              <a:buNone/>
            </a:pPr>
            <a:endParaRPr sz="1800" dirty="0"/>
          </a:p>
          <a:p>
            <a:pPr marL="457200" lvl="0" indent="-342900" algn="l" rtl="0">
              <a:spcBef>
                <a:spcPts val="1200"/>
              </a:spcBef>
              <a:spcAft>
                <a:spcPts val="0"/>
              </a:spcAft>
              <a:buSzPts val="1800"/>
              <a:buChar char="●"/>
            </a:pPr>
            <a:r>
              <a:rPr lang="en-AU" sz="1800" dirty="0"/>
              <a:t>What key considerations should be addressed when evaluating the community impact of load shedding, and what implications does the LEMC/REMC need to consider in relation to public messaging?</a:t>
            </a:r>
            <a:endParaRPr sz="1800" dirty="0"/>
          </a:p>
        </p:txBody>
      </p:sp>
      <p:sp>
        <p:nvSpPr>
          <p:cNvPr id="292" name="Google Shape;292;g316bced0ce9_0_8"/>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14</a:t>
            </a:fld>
            <a:endParaRPr/>
          </a:p>
        </p:txBody>
      </p:sp>
      <p:sp>
        <p:nvSpPr>
          <p:cNvPr id="293" name="Google Shape;293;g316bced0ce9_0_8"/>
          <p:cNvSpPr/>
          <p:nvPr/>
        </p:nvSpPr>
        <p:spPr>
          <a:xfrm>
            <a:off x="7748325" y="1864900"/>
            <a:ext cx="3729900" cy="24234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AU" b="1">
                <a:latin typeface="Public Sans"/>
                <a:ea typeface="Public Sans"/>
                <a:cs typeface="Public Sans"/>
                <a:sym typeface="Public Sans"/>
              </a:rPr>
              <a:t>Injects have been placed throughout the exercise.</a:t>
            </a:r>
            <a:endParaRPr b="1">
              <a:latin typeface="Public Sans"/>
              <a:ea typeface="Public Sans"/>
              <a:cs typeface="Public Sans"/>
              <a:sym typeface="Public Sans"/>
            </a:endParaRPr>
          </a:p>
          <a:p>
            <a:pPr marL="0" lvl="0" indent="0" algn="ctr" rtl="0">
              <a:spcBef>
                <a:spcPts val="0"/>
              </a:spcBef>
              <a:spcAft>
                <a:spcPts val="0"/>
              </a:spcAft>
              <a:buNone/>
            </a:pPr>
            <a:endParaRPr b="1">
              <a:latin typeface="Public Sans"/>
              <a:ea typeface="Public Sans"/>
              <a:cs typeface="Public Sans"/>
              <a:sym typeface="Public Sans"/>
            </a:endParaRPr>
          </a:p>
          <a:p>
            <a:pPr marL="0" lvl="0" indent="0" algn="ctr" rtl="0">
              <a:spcBef>
                <a:spcPts val="0"/>
              </a:spcBef>
              <a:spcAft>
                <a:spcPts val="0"/>
              </a:spcAft>
              <a:buNone/>
            </a:pPr>
            <a:r>
              <a:rPr lang="en-AU" b="1">
                <a:latin typeface="Public Sans"/>
                <a:ea typeface="Public Sans"/>
                <a:cs typeface="Public Sans"/>
                <a:sym typeface="Public Sans"/>
              </a:rPr>
              <a:t>Facilitator can choose to amend the placement of injects or remove based on the exercise and participants.</a:t>
            </a:r>
            <a:endParaRPr b="1">
              <a:latin typeface="Public Sans"/>
              <a:ea typeface="Public Sans"/>
              <a:cs typeface="Public Sans"/>
              <a:sym typeface="Public Sans"/>
            </a:endParaRPr>
          </a:p>
          <a:p>
            <a:pPr marL="0" lvl="0" indent="0" algn="ctr" rtl="0">
              <a:spcBef>
                <a:spcPts val="0"/>
              </a:spcBef>
              <a:spcAft>
                <a:spcPts val="0"/>
              </a:spcAft>
              <a:buNone/>
            </a:pPr>
            <a:endParaRPr b="1">
              <a:latin typeface="Public Sans"/>
              <a:ea typeface="Public Sans"/>
              <a:cs typeface="Public Sans"/>
              <a:sym typeface="Public Sans"/>
            </a:endParaRPr>
          </a:p>
          <a:p>
            <a:pPr marL="0" lvl="0" indent="0" algn="ctr" rtl="0">
              <a:spcBef>
                <a:spcPts val="0"/>
              </a:spcBef>
              <a:spcAft>
                <a:spcPts val="0"/>
              </a:spcAft>
              <a:buNone/>
            </a:pPr>
            <a:r>
              <a:rPr lang="en-AU" b="1">
                <a:latin typeface="Public Sans"/>
                <a:ea typeface="Public Sans"/>
                <a:cs typeface="Public Sans"/>
                <a:sym typeface="Public Sans"/>
              </a:rPr>
              <a:t>Delete this box before exercise</a:t>
            </a:r>
            <a:endParaRPr b="1">
              <a:latin typeface="Public Sans"/>
              <a:ea typeface="Public Sans"/>
              <a:cs typeface="Public Sans"/>
              <a:sym typeface="Public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320d7b9c2c1_0_7"/>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Inject</a:t>
            </a:r>
            <a:endParaRPr/>
          </a:p>
        </p:txBody>
      </p:sp>
      <p:sp>
        <p:nvSpPr>
          <p:cNvPr id="299" name="Google Shape;299;g320d7b9c2c1_0_7"/>
          <p:cNvSpPr txBox="1">
            <a:spLocks noGrp="1"/>
          </p:cNvSpPr>
          <p:nvPr>
            <p:ph type="body" idx="4294967295"/>
          </p:nvPr>
        </p:nvSpPr>
        <p:spPr>
          <a:xfrm>
            <a:off x="360000" y="1655800"/>
            <a:ext cx="11484000" cy="900000"/>
          </a:xfrm>
          <a:prstGeom prst="rect">
            <a:avLst/>
          </a:prstGeom>
          <a:noFill/>
          <a:ln>
            <a:noFill/>
          </a:ln>
        </p:spPr>
        <p:txBody>
          <a:bodyPr spcFirstLastPara="1" wrap="square" lIns="0" tIns="0" rIns="0" bIns="0" anchor="t" anchorCtr="0">
            <a:noAutofit/>
          </a:bodyPr>
          <a:lstStyle/>
          <a:p>
            <a:pPr marL="0" lvl="0" indent="0" algn="l" rtl="0">
              <a:spcBef>
                <a:spcPts val="1200"/>
              </a:spcBef>
              <a:spcAft>
                <a:spcPts val="0"/>
              </a:spcAft>
              <a:buNone/>
            </a:pPr>
            <a:r>
              <a:rPr lang="en-AU" sz="1900" b="1">
                <a:latin typeface="Public Sans"/>
                <a:ea typeface="Public Sans"/>
                <a:cs typeface="Public Sans"/>
                <a:sym typeface="Public Sans"/>
              </a:rPr>
              <a:t>Thursday 12 December - Afternoon</a:t>
            </a:r>
            <a:endParaRPr sz="1900" b="1">
              <a:latin typeface="Public Sans"/>
              <a:ea typeface="Public Sans"/>
              <a:cs typeface="Public Sans"/>
              <a:sym typeface="Public Sans"/>
            </a:endParaRPr>
          </a:p>
          <a:p>
            <a:pPr marL="0" lvl="0" indent="0" algn="l" rtl="0">
              <a:spcBef>
                <a:spcPts val="1200"/>
              </a:spcBef>
              <a:spcAft>
                <a:spcPts val="0"/>
              </a:spcAft>
              <a:buNone/>
            </a:pPr>
            <a:r>
              <a:rPr lang="en-AU" sz="1900"/>
              <a:t>Reports begin to emerge that supermarkets across the region have run out of bottled water as residents engage in panic buying. Concerns are raised that some residents and community groups may face shortages of drinking water during the upcoming heatwave.</a:t>
            </a:r>
            <a:endParaRPr sz="1900"/>
          </a:p>
          <a:p>
            <a:pPr marL="0" lvl="0" indent="0" algn="l" rtl="0">
              <a:spcBef>
                <a:spcPts val="1200"/>
              </a:spcBef>
              <a:spcAft>
                <a:spcPts val="0"/>
              </a:spcAft>
              <a:buNone/>
            </a:pPr>
            <a:r>
              <a:rPr lang="en-AU" sz="1900" b="1">
                <a:latin typeface="Public Sans"/>
                <a:ea typeface="Public Sans"/>
                <a:cs typeface="Public Sans"/>
                <a:sym typeface="Public Sans"/>
              </a:rPr>
              <a:t>Suggested Trigger Questions</a:t>
            </a:r>
            <a:endParaRPr sz="1900" b="1">
              <a:latin typeface="Public Sans"/>
              <a:ea typeface="Public Sans"/>
              <a:cs typeface="Public Sans"/>
              <a:sym typeface="Public Sans"/>
            </a:endParaRPr>
          </a:p>
          <a:p>
            <a:pPr marL="457200" lvl="0" indent="-349250" algn="l" rtl="0">
              <a:spcBef>
                <a:spcPts val="1200"/>
              </a:spcBef>
              <a:spcAft>
                <a:spcPts val="0"/>
              </a:spcAft>
              <a:buSzPts val="1900"/>
              <a:buChar char="●"/>
            </a:pPr>
            <a:r>
              <a:rPr lang="en-AU" sz="1900"/>
              <a:t>What actions can the LEMC/REMC take to address potential drinking water shortages, particularly for vulnerable community groups, and how can they coordinate with local suppliers and agencies to mitigate the impact of panic buying?</a:t>
            </a:r>
            <a:endParaRPr sz="1900"/>
          </a:p>
        </p:txBody>
      </p:sp>
      <p:sp>
        <p:nvSpPr>
          <p:cNvPr id="300" name="Google Shape;300;g320d7b9c2c1_0_7"/>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3"/>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600"/>
              <a:buFont typeface="Public Sans"/>
              <a:buNone/>
            </a:pPr>
            <a:r>
              <a:rPr lang="en-AU"/>
              <a:t>Morning tea</a:t>
            </a:r>
            <a:endParaRPr/>
          </a:p>
        </p:txBody>
      </p:sp>
      <p:pic>
        <p:nvPicPr>
          <p:cNvPr id="306" name="Google Shape;306;p13" descr="Red hot tea in a glass teacup"/>
          <p:cNvPicPr preferRelativeResize="0"/>
          <p:nvPr/>
        </p:nvPicPr>
        <p:blipFill rotWithShape="1">
          <a:blip r:embed="rId3">
            <a:alphaModFix/>
          </a:blip>
          <a:srcRect t="34652" b="8992"/>
          <a:stretch/>
        </p:blipFill>
        <p:spPr>
          <a:xfrm>
            <a:off x="360000" y="1799999"/>
            <a:ext cx="11484000" cy="4320000"/>
          </a:xfrm>
          <a:prstGeom prst="rect">
            <a:avLst/>
          </a:prstGeom>
          <a:noFill/>
          <a:ln>
            <a:noFill/>
          </a:ln>
        </p:spPr>
      </p:pic>
      <p:sp>
        <p:nvSpPr>
          <p:cNvPr id="307" name="Google Shape;307;p13"/>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rmAutofit/>
          </a:bodyPr>
          <a:lstStyle/>
          <a:p>
            <a:pPr marL="0" lvl="0" indent="0" algn="r" rtl="0">
              <a:lnSpc>
                <a:spcPct val="90000"/>
              </a:lnSpc>
              <a:spcBef>
                <a:spcPts val="0"/>
              </a:spcBef>
              <a:spcAft>
                <a:spcPts val="0"/>
              </a:spcAft>
              <a:buNone/>
            </a:pPr>
            <a:fld id="{00000000-1234-1234-1234-123412341234}" type="slidenum">
              <a:rPr lang="en-AU"/>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5"/>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Special Idea Two</a:t>
            </a:r>
            <a:endParaRPr/>
          </a:p>
        </p:txBody>
      </p:sp>
      <p:sp>
        <p:nvSpPr>
          <p:cNvPr id="313" name="Google Shape;313;p15"/>
          <p:cNvSpPr txBox="1">
            <a:spLocks noGrp="1"/>
          </p:cNvSpPr>
          <p:nvPr>
            <p:ph type="body" idx="1"/>
          </p:nvPr>
        </p:nvSpPr>
        <p:spPr>
          <a:xfrm>
            <a:off x="6216002" y="1728000"/>
            <a:ext cx="5628000" cy="90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AU" sz="1900" b="1">
                <a:latin typeface="Public Sans"/>
                <a:ea typeface="Public Sans"/>
                <a:cs typeface="Public Sans"/>
                <a:sym typeface="Public Sans"/>
              </a:rPr>
              <a:t>Friday 13 December</a:t>
            </a:r>
            <a:endParaRPr sz="1900" b="1">
              <a:latin typeface="Public Sans"/>
              <a:ea typeface="Public Sans"/>
              <a:cs typeface="Public Sans"/>
              <a:sym typeface="Public Sans"/>
            </a:endParaRPr>
          </a:p>
          <a:p>
            <a:pPr marL="0" lvl="0" indent="0" algn="l" rtl="0">
              <a:spcBef>
                <a:spcPts val="1000"/>
              </a:spcBef>
              <a:spcAft>
                <a:spcPts val="1000"/>
              </a:spcAft>
              <a:buNone/>
            </a:pPr>
            <a:r>
              <a:rPr lang="en-AU" sz="1900"/>
              <a:t>By early afternoon, local hospitals report a surge in presentations for heat-related illnesses, with many facilities in your region exceeding 90% capacity. NSW Ambulance confirms that local units are stretched near their limits, managing a high volume of priority cases. Additional ambulance crews have been redirected from other areas to assist, but wait times for non-urgent cases are significantly increasing.</a:t>
            </a:r>
            <a:endParaRPr sz="1900"/>
          </a:p>
        </p:txBody>
      </p:sp>
      <p:sp>
        <p:nvSpPr>
          <p:cNvPr id="314" name="Google Shape;314;p1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17</a:t>
            </a:fld>
            <a:endParaRPr/>
          </a:p>
        </p:txBody>
      </p:sp>
      <p:pic>
        <p:nvPicPr>
          <p:cNvPr id="315" name="Google Shape;315;p15"/>
          <p:cNvPicPr preferRelativeResize="0">
            <a:picLocks noGrp="1"/>
          </p:cNvPicPr>
          <p:nvPr>
            <p:ph type="pic" idx="2"/>
          </p:nvPr>
        </p:nvPicPr>
        <p:blipFill rotWithShape="1">
          <a:blip r:embed="rId3">
            <a:alphaModFix/>
          </a:blip>
          <a:srcRect l="5004" r="4995"/>
          <a:stretch/>
        </p:blipFill>
        <p:spPr>
          <a:xfrm>
            <a:off x="360000" y="1548000"/>
            <a:ext cx="5616000" cy="4680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316bd6db447_0_3"/>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Special Idea Two</a:t>
            </a:r>
            <a:endParaRPr/>
          </a:p>
        </p:txBody>
      </p:sp>
      <p:sp>
        <p:nvSpPr>
          <p:cNvPr id="321" name="Google Shape;321;g316bd6db447_0_3"/>
          <p:cNvSpPr txBox="1">
            <a:spLocks noGrp="1"/>
          </p:cNvSpPr>
          <p:nvPr>
            <p:ph type="body" idx="4294967295"/>
          </p:nvPr>
        </p:nvSpPr>
        <p:spPr>
          <a:xfrm>
            <a:off x="360000" y="1740050"/>
            <a:ext cx="11484000" cy="900000"/>
          </a:xfrm>
          <a:prstGeom prst="rect">
            <a:avLst/>
          </a:prstGeom>
          <a:noFill/>
          <a:ln>
            <a:noFill/>
          </a:ln>
        </p:spPr>
        <p:txBody>
          <a:bodyPr spcFirstLastPara="1" wrap="square" lIns="0" tIns="0" rIns="0" bIns="0" anchor="t" anchorCtr="0">
            <a:noAutofit/>
          </a:bodyPr>
          <a:lstStyle/>
          <a:p>
            <a:pPr marL="457200" lvl="0" indent="-349250" algn="l" rtl="0">
              <a:spcBef>
                <a:spcPts val="1200"/>
              </a:spcBef>
              <a:spcAft>
                <a:spcPts val="0"/>
              </a:spcAft>
              <a:buSzPts val="1900"/>
              <a:buChar char="●"/>
            </a:pPr>
            <a:r>
              <a:rPr lang="en-AU" sz="1900"/>
              <a:t>What role can the LEMC/REMC play in supporting local hospitals and NSW Ambulance to manage the surge in heat-related illnesses and alleviate pressure on their resources?</a:t>
            </a:r>
            <a:endParaRPr sz="1900"/>
          </a:p>
          <a:p>
            <a:pPr marL="457200" lvl="0" indent="0" algn="l" rtl="0">
              <a:spcBef>
                <a:spcPts val="1200"/>
              </a:spcBef>
              <a:spcAft>
                <a:spcPts val="0"/>
              </a:spcAft>
              <a:buNone/>
            </a:pPr>
            <a:endParaRPr sz="1900"/>
          </a:p>
          <a:p>
            <a:pPr marL="457200" lvl="0" indent="-349250" algn="l" rtl="0">
              <a:spcBef>
                <a:spcPts val="1200"/>
              </a:spcBef>
              <a:spcAft>
                <a:spcPts val="0"/>
              </a:spcAft>
              <a:buSzPts val="1900"/>
              <a:buChar char="●"/>
            </a:pPr>
            <a:r>
              <a:rPr lang="en-AU" sz="1900"/>
              <a:t>How can the LEMC/REMC coordinate with functional areas and supporting agencies to facilitate the deployment of additional resources, such as cooling shelters or medical support teams, to ease the strain on healthcare services?</a:t>
            </a:r>
            <a:endParaRPr sz="1900"/>
          </a:p>
          <a:p>
            <a:pPr marL="457200" lvl="0" indent="0" algn="l" rtl="0">
              <a:spcBef>
                <a:spcPts val="1200"/>
              </a:spcBef>
              <a:spcAft>
                <a:spcPts val="0"/>
              </a:spcAft>
              <a:buNone/>
            </a:pPr>
            <a:endParaRPr sz="1900"/>
          </a:p>
          <a:p>
            <a:pPr marL="457200" lvl="0" indent="-349250" algn="l" rtl="0">
              <a:spcBef>
                <a:spcPts val="1200"/>
              </a:spcBef>
              <a:spcAft>
                <a:spcPts val="0"/>
              </a:spcAft>
              <a:buSzPts val="1900"/>
              <a:buChar char="●"/>
            </a:pPr>
            <a:r>
              <a:rPr lang="en-AU" sz="1900"/>
              <a:t>What public messaging strategies can the LEMC/REMC implement to help reduce non-urgent presentations to hospitals and ambulance services during the peak of the heatwave?</a:t>
            </a:r>
            <a:endParaRPr sz="1900"/>
          </a:p>
          <a:p>
            <a:pPr marL="457200" lvl="0" indent="0" algn="l" rtl="0">
              <a:spcBef>
                <a:spcPts val="1200"/>
              </a:spcBef>
              <a:spcAft>
                <a:spcPts val="0"/>
              </a:spcAft>
              <a:buNone/>
            </a:pPr>
            <a:endParaRPr sz="1900"/>
          </a:p>
          <a:p>
            <a:pPr marL="457200" lvl="0" indent="-349250" algn="l" rtl="0">
              <a:spcBef>
                <a:spcPts val="1200"/>
              </a:spcBef>
              <a:spcAft>
                <a:spcPts val="0"/>
              </a:spcAft>
              <a:buSzPts val="1900"/>
              <a:buChar char="●"/>
            </a:pPr>
            <a:r>
              <a:rPr lang="en-AU" sz="1900"/>
              <a:t>How can the LEMC/REMC identify and address emerging risks in real-time to prevent further escalation of the strain on local healthcare and emergency services?</a:t>
            </a:r>
            <a:endParaRPr sz="1900"/>
          </a:p>
          <a:p>
            <a:pPr marL="0" lvl="0" indent="0" algn="l" rtl="0">
              <a:spcBef>
                <a:spcPts val="1200"/>
              </a:spcBef>
              <a:spcAft>
                <a:spcPts val="0"/>
              </a:spcAft>
              <a:buNone/>
            </a:pPr>
            <a:endParaRPr sz="1900"/>
          </a:p>
          <a:p>
            <a:pPr marL="0" lvl="0" indent="0" algn="l" rtl="0">
              <a:spcBef>
                <a:spcPts val="1200"/>
              </a:spcBef>
              <a:spcAft>
                <a:spcPts val="0"/>
              </a:spcAft>
              <a:buNone/>
            </a:pPr>
            <a:endParaRPr/>
          </a:p>
          <a:p>
            <a:pPr marL="0" lvl="0" indent="0" algn="l" rtl="0">
              <a:lnSpc>
                <a:spcPct val="100000"/>
              </a:lnSpc>
              <a:spcBef>
                <a:spcPts val="1200"/>
              </a:spcBef>
              <a:spcAft>
                <a:spcPts val="0"/>
              </a:spcAft>
              <a:buClr>
                <a:schemeClr val="dk1"/>
              </a:buClr>
              <a:buSzPts val="2000"/>
              <a:buNone/>
            </a:pPr>
            <a:endParaRPr/>
          </a:p>
        </p:txBody>
      </p:sp>
      <p:sp>
        <p:nvSpPr>
          <p:cNvPr id="322" name="Google Shape;322;g316bd6db447_0_3"/>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316bd6db447_0_9"/>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Inject</a:t>
            </a:r>
            <a:endParaRPr/>
          </a:p>
        </p:txBody>
      </p:sp>
      <p:sp>
        <p:nvSpPr>
          <p:cNvPr id="328" name="Google Shape;328;g316bd6db447_0_9"/>
          <p:cNvSpPr txBox="1">
            <a:spLocks noGrp="1"/>
          </p:cNvSpPr>
          <p:nvPr>
            <p:ph type="body" idx="4294967295"/>
          </p:nvPr>
        </p:nvSpPr>
        <p:spPr>
          <a:xfrm>
            <a:off x="360000" y="1655800"/>
            <a:ext cx="11484000" cy="900000"/>
          </a:xfrm>
          <a:prstGeom prst="rect">
            <a:avLst/>
          </a:prstGeom>
          <a:noFill/>
          <a:ln>
            <a:noFill/>
          </a:ln>
        </p:spPr>
        <p:txBody>
          <a:bodyPr spcFirstLastPara="1" wrap="square" lIns="0" tIns="0" rIns="0" bIns="0" anchor="t" anchorCtr="0">
            <a:noAutofit/>
          </a:bodyPr>
          <a:lstStyle/>
          <a:p>
            <a:pPr marL="0" lvl="0" indent="0" algn="l" rtl="0">
              <a:spcBef>
                <a:spcPts val="1200"/>
              </a:spcBef>
              <a:spcAft>
                <a:spcPts val="0"/>
              </a:spcAft>
              <a:buNone/>
            </a:pPr>
            <a:r>
              <a:rPr lang="en-AU" sz="2100" b="1">
                <a:latin typeface="Public Sans"/>
                <a:ea typeface="Public Sans"/>
                <a:cs typeface="Public Sans"/>
                <a:sym typeface="Public Sans"/>
              </a:rPr>
              <a:t>Friday 13 December - Afternoon</a:t>
            </a:r>
            <a:endParaRPr sz="2100" b="1">
              <a:latin typeface="Public Sans"/>
              <a:ea typeface="Public Sans"/>
              <a:cs typeface="Public Sans"/>
              <a:sym typeface="Public Sans"/>
            </a:endParaRPr>
          </a:p>
          <a:p>
            <a:pPr marL="0" lvl="0" indent="0" algn="l" rtl="0">
              <a:spcBef>
                <a:spcPts val="1200"/>
              </a:spcBef>
              <a:spcAft>
                <a:spcPts val="0"/>
              </a:spcAft>
              <a:buNone/>
            </a:pPr>
            <a:r>
              <a:rPr lang="en-AU" sz="2100"/>
              <a:t>A large disability group home in the area experiences a power outage after an excavator damages a main power line nearby. An urgent triple-zero call is received from a support worker at the group home, reporting that eight non-ambulant residents with physical disabilities are showing signs of heat illness.</a:t>
            </a:r>
            <a:endParaRPr sz="2100"/>
          </a:p>
          <a:p>
            <a:pPr marL="0" lvl="0" indent="0" algn="l" rtl="0">
              <a:spcBef>
                <a:spcPts val="1200"/>
              </a:spcBef>
              <a:spcAft>
                <a:spcPts val="0"/>
              </a:spcAft>
              <a:buNone/>
            </a:pPr>
            <a:endParaRPr sz="2100"/>
          </a:p>
          <a:p>
            <a:pPr marL="0" lvl="0" indent="0" algn="l" rtl="0">
              <a:spcBef>
                <a:spcPts val="1200"/>
              </a:spcBef>
              <a:spcAft>
                <a:spcPts val="0"/>
              </a:spcAft>
              <a:buNone/>
            </a:pPr>
            <a:r>
              <a:rPr lang="en-AU" sz="2100" b="1">
                <a:latin typeface="Public Sans"/>
                <a:ea typeface="Public Sans"/>
                <a:cs typeface="Public Sans"/>
                <a:sym typeface="Public Sans"/>
              </a:rPr>
              <a:t>Suggested Trigger Questions</a:t>
            </a:r>
            <a:endParaRPr sz="2100" b="1">
              <a:latin typeface="Public Sans"/>
              <a:ea typeface="Public Sans"/>
              <a:cs typeface="Public Sans"/>
              <a:sym typeface="Public Sans"/>
            </a:endParaRPr>
          </a:p>
          <a:p>
            <a:pPr marL="457200" lvl="0" indent="-361950" algn="l" rtl="0">
              <a:spcBef>
                <a:spcPts val="1200"/>
              </a:spcBef>
              <a:spcAft>
                <a:spcPts val="0"/>
              </a:spcAft>
              <a:buSzPts val="2100"/>
              <a:buChar char="●"/>
            </a:pPr>
            <a:r>
              <a:rPr lang="en-AU" sz="2100"/>
              <a:t>What immediate actions can the LEMC/REMC take to support the combat agency in responding to the critical situation at the disability group home, and how can they ensure the welfare of residents during the ongoing power outage?</a:t>
            </a:r>
            <a:endParaRPr sz="2100"/>
          </a:p>
          <a:p>
            <a:pPr marL="0" lvl="0" indent="0" algn="l" rtl="0">
              <a:spcBef>
                <a:spcPts val="1200"/>
              </a:spcBef>
              <a:spcAft>
                <a:spcPts val="0"/>
              </a:spcAft>
              <a:buNone/>
            </a:pPr>
            <a:endParaRPr sz="2100"/>
          </a:p>
          <a:p>
            <a:pPr marL="0" lvl="0" indent="0" algn="l" rtl="0">
              <a:spcBef>
                <a:spcPts val="1200"/>
              </a:spcBef>
              <a:spcAft>
                <a:spcPts val="0"/>
              </a:spcAft>
              <a:buNone/>
            </a:pPr>
            <a:endParaRPr sz="2100"/>
          </a:p>
        </p:txBody>
      </p:sp>
      <p:sp>
        <p:nvSpPr>
          <p:cNvPr id="329" name="Google Shape;329;g316bd6db447_0_9"/>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Acknowledgement</a:t>
            </a:r>
            <a:br>
              <a:rPr lang="en-AU"/>
            </a:br>
            <a:r>
              <a:rPr lang="en-AU"/>
              <a:t>of Country</a:t>
            </a:r>
            <a:endParaRPr/>
          </a:p>
        </p:txBody>
      </p:sp>
      <p:sp>
        <p:nvSpPr>
          <p:cNvPr id="189" name="Google Shape;189;p2"/>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22272B"/>
              </a:buClr>
              <a:buSzPts val="1800"/>
              <a:buNone/>
            </a:pPr>
            <a:r>
              <a:rPr lang="en-AU" sz="1800" b="0" i="0">
                <a:solidFill>
                  <a:srgbClr val="22272B"/>
                </a:solidFill>
              </a:rPr>
              <a:t>I acknowledge the Traditional Custodians of the lands that we are meeting here today. I pay my respects to Elders past, present and emerging and celebrate the diversity of Aboriginal peoples and their ongoing cultures and connections to the lands and waters of NSW. </a:t>
            </a:r>
            <a:endParaRPr/>
          </a:p>
          <a:p>
            <a:pPr marL="0" lvl="0" indent="0" algn="l" rtl="0">
              <a:lnSpc>
                <a:spcPct val="100000"/>
              </a:lnSpc>
              <a:spcBef>
                <a:spcPts val="1200"/>
              </a:spcBef>
              <a:spcAft>
                <a:spcPts val="0"/>
              </a:spcAft>
              <a:buClr>
                <a:srgbClr val="22272B"/>
              </a:buClr>
              <a:buSzPts val="1800"/>
              <a:buNone/>
            </a:pPr>
            <a:r>
              <a:rPr lang="en-AU" sz="1800" b="0" i="0">
                <a:solidFill>
                  <a:srgbClr val="22272B"/>
                </a:solidFill>
              </a:rPr>
              <a:t>I also acknowledge and pay my respects to our Aboriginal and Torres Strait Islander people/colleagues joining us today.</a:t>
            </a:r>
            <a:endParaRPr/>
          </a:p>
        </p:txBody>
      </p:sp>
      <p:sp>
        <p:nvSpPr>
          <p:cNvPr id="190" name="Google Shape;190;p2"/>
          <p:cNvSpPr>
            <a:spLocks noGrp="1"/>
          </p:cNvSpPr>
          <p:nvPr>
            <p:ph type="pic" idx="2"/>
          </p:nvPr>
        </p:nvSpPr>
        <p:spPr>
          <a:xfrm>
            <a:off x="0" y="0"/>
            <a:ext cx="5040000" cy="6858000"/>
          </a:xfrm>
          <a:prstGeom prst="rect">
            <a:avLst/>
          </a:prstGeom>
          <a:noFill/>
          <a:ln>
            <a:noFill/>
          </a:ln>
        </p:spPr>
        <p:txBody>
          <a:bodyPr/>
          <a:lstStyle/>
          <a:p>
            <a:endParaRPr lang="en-AU"/>
          </a:p>
        </p:txBody>
      </p:sp>
      <p:sp>
        <p:nvSpPr>
          <p:cNvPr id="191" name="Google Shape;191;p2"/>
          <p:cNvSpPr txBox="1">
            <a:spLocks noGrp="1"/>
          </p:cNvSpPr>
          <p:nvPr>
            <p:ph type="body" idx="3"/>
          </p:nvPr>
        </p:nvSpPr>
        <p:spPr>
          <a:xfrm>
            <a:off x="5400000" y="5976000"/>
            <a:ext cx="6407999" cy="360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1400"/>
              <a:buNone/>
            </a:pPr>
            <a:endParaRPr/>
          </a:p>
        </p:txBody>
      </p:sp>
      <p:sp>
        <p:nvSpPr>
          <p:cNvPr id="192" name="Google Shape;192;p2"/>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316bd6db447_0_30"/>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Inject</a:t>
            </a:r>
            <a:endParaRPr/>
          </a:p>
        </p:txBody>
      </p:sp>
      <p:sp>
        <p:nvSpPr>
          <p:cNvPr id="335" name="Google Shape;335;g316bd6db447_0_30"/>
          <p:cNvSpPr txBox="1">
            <a:spLocks noGrp="1"/>
          </p:cNvSpPr>
          <p:nvPr>
            <p:ph type="body" idx="4294967295"/>
          </p:nvPr>
        </p:nvSpPr>
        <p:spPr>
          <a:xfrm>
            <a:off x="360000" y="1655800"/>
            <a:ext cx="11484000" cy="900000"/>
          </a:xfrm>
          <a:prstGeom prst="rect">
            <a:avLst/>
          </a:prstGeom>
          <a:noFill/>
          <a:ln>
            <a:noFill/>
          </a:ln>
        </p:spPr>
        <p:txBody>
          <a:bodyPr spcFirstLastPara="1" wrap="square" lIns="0" tIns="0" rIns="0" bIns="0" anchor="t" anchorCtr="0">
            <a:noAutofit/>
          </a:bodyPr>
          <a:lstStyle/>
          <a:p>
            <a:pPr marL="0" lvl="0" indent="0" algn="l" rtl="0">
              <a:spcBef>
                <a:spcPts val="1200"/>
              </a:spcBef>
              <a:spcAft>
                <a:spcPts val="0"/>
              </a:spcAft>
              <a:buNone/>
            </a:pPr>
            <a:r>
              <a:rPr lang="en-AU" sz="2100" b="1">
                <a:latin typeface="Public Sans"/>
                <a:ea typeface="Public Sans"/>
                <a:cs typeface="Public Sans"/>
                <a:sym typeface="Public Sans"/>
              </a:rPr>
              <a:t>Friday 13 December - Afternoon </a:t>
            </a:r>
            <a:endParaRPr sz="2100" b="1">
              <a:latin typeface="Public Sans"/>
              <a:ea typeface="Public Sans"/>
              <a:cs typeface="Public Sans"/>
              <a:sym typeface="Public Sans"/>
            </a:endParaRPr>
          </a:p>
          <a:p>
            <a:pPr marL="0" lvl="0" indent="0" algn="l" rtl="0">
              <a:spcBef>
                <a:spcPts val="1200"/>
              </a:spcBef>
              <a:spcAft>
                <a:spcPts val="0"/>
              </a:spcAft>
              <a:buNone/>
            </a:pPr>
            <a:r>
              <a:rPr lang="en-AU" sz="2100"/>
              <a:t>The first load shedding event starts affecting areas at 14:30 , with approximately 4,000 homes, businesses and schools without power.</a:t>
            </a:r>
            <a:endParaRPr sz="2100"/>
          </a:p>
          <a:p>
            <a:pPr marL="0" lvl="0" indent="0" algn="l" rtl="0">
              <a:spcBef>
                <a:spcPts val="1200"/>
              </a:spcBef>
              <a:spcAft>
                <a:spcPts val="0"/>
              </a:spcAft>
              <a:buNone/>
            </a:pPr>
            <a:endParaRPr sz="2100"/>
          </a:p>
          <a:p>
            <a:pPr marL="0" lvl="0" indent="0" algn="l" rtl="0">
              <a:spcBef>
                <a:spcPts val="1200"/>
              </a:spcBef>
              <a:spcAft>
                <a:spcPts val="0"/>
              </a:spcAft>
              <a:buNone/>
            </a:pPr>
            <a:r>
              <a:rPr lang="en-AU" sz="2100" b="1">
                <a:latin typeface="Public Sans"/>
                <a:ea typeface="Public Sans"/>
                <a:cs typeface="Public Sans"/>
                <a:sym typeface="Public Sans"/>
              </a:rPr>
              <a:t>Suggested Trigger Questions</a:t>
            </a:r>
            <a:endParaRPr sz="2100" b="1">
              <a:latin typeface="Public Sans"/>
              <a:ea typeface="Public Sans"/>
              <a:cs typeface="Public Sans"/>
              <a:sym typeface="Public Sans"/>
            </a:endParaRPr>
          </a:p>
          <a:p>
            <a:pPr marL="457200" lvl="0" indent="-361950" algn="l" rtl="0">
              <a:spcBef>
                <a:spcPts val="1200"/>
              </a:spcBef>
              <a:spcAft>
                <a:spcPts val="0"/>
              </a:spcAft>
              <a:buSzPts val="2100"/>
              <a:buChar char="●"/>
            </a:pPr>
            <a:r>
              <a:rPr lang="en-AU" sz="2100"/>
              <a:t>What considerations should the LEMC/REMC address in response to the first load-shedding event, particularly regarding the immediate needs of affected homes, businesses, and vulnerable facilities, as well as potential cascading impacts on critical services and vulnerable populations?</a:t>
            </a:r>
            <a:endParaRPr sz="2100"/>
          </a:p>
          <a:p>
            <a:pPr marL="0" lvl="0" indent="0" algn="l" rtl="0">
              <a:spcBef>
                <a:spcPts val="1200"/>
              </a:spcBef>
              <a:spcAft>
                <a:spcPts val="0"/>
              </a:spcAft>
              <a:buNone/>
            </a:pPr>
            <a:endParaRPr sz="2100"/>
          </a:p>
          <a:p>
            <a:pPr marL="0" lvl="0" indent="0" algn="l" rtl="0">
              <a:spcBef>
                <a:spcPts val="1200"/>
              </a:spcBef>
              <a:spcAft>
                <a:spcPts val="0"/>
              </a:spcAft>
              <a:buNone/>
            </a:pPr>
            <a:endParaRPr sz="2100"/>
          </a:p>
        </p:txBody>
      </p:sp>
      <p:sp>
        <p:nvSpPr>
          <p:cNvPr id="336" name="Google Shape;336;g316bd6db447_0_30"/>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2d58adf6bbf_0_8"/>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3600"/>
              <a:buFont typeface="Public Sans"/>
              <a:buNone/>
            </a:pPr>
            <a:r>
              <a:rPr lang="en-AU"/>
              <a:t>Special Idea Three</a:t>
            </a:r>
            <a:endParaRPr/>
          </a:p>
        </p:txBody>
      </p:sp>
      <p:sp>
        <p:nvSpPr>
          <p:cNvPr id="342" name="Google Shape;342;g2d58adf6bbf_0_8"/>
          <p:cNvSpPr txBox="1">
            <a:spLocks noGrp="1"/>
          </p:cNvSpPr>
          <p:nvPr>
            <p:ph type="body" idx="1"/>
          </p:nvPr>
        </p:nvSpPr>
        <p:spPr>
          <a:xfrm>
            <a:off x="3681675" y="1728000"/>
            <a:ext cx="8162400" cy="90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AU" sz="1900" b="1">
                <a:latin typeface="Public Sans"/>
                <a:ea typeface="Public Sans"/>
                <a:cs typeface="Public Sans"/>
                <a:sym typeface="Public Sans"/>
              </a:rPr>
              <a:t>Saturday 14 December</a:t>
            </a:r>
            <a:endParaRPr sz="1900" b="1">
              <a:latin typeface="Public Sans"/>
              <a:ea typeface="Public Sans"/>
              <a:cs typeface="Public Sans"/>
              <a:sym typeface="Public Sans"/>
            </a:endParaRPr>
          </a:p>
          <a:p>
            <a:pPr marL="0" lvl="0" indent="0" algn="l" rtl="0">
              <a:spcBef>
                <a:spcPts val="1000"/>
              </a:spcBef>
              <a:spcAft>
                <a:spcPts val="0"/>
              </a:spcAft>
              <a:buNone/>
            </a:pPr>
            <a:r>
              <a:rPr lang="en-AU" sz="1900"/>
              <a:t>The music festival begins on Saturday morning, with event organisers actively promoting heat awareness messages and implementing measures to keep the crowds cool. Early in the day, a temporary drinking water shortage arises, exacerbated by the bottled water shortage and the depletion of drinking water tanks used to operate sprinklers for the crowd. </a:t>
            </a:r>
            <a:endParaRPr sz="1900"/>
          </a:p>
          <a:p>
            <a:pPr marL="0" lvl="0" indent="0" algn="l" rtl="0">
              <a:spcBef>
                <a:spcPts val="1000"/>
              </a:spcBef>
              <a:spcAft>
                <a:spcPts val="0"/>
              </a:spcAft>
              <a:buNone/>
            </a:pPr>
            <a:r>
              <a:rPr lang="en-AU" sz="1900"/>
              <a:t>Despite this setback, the event initially runs smoothly. However, as the day progresses, the number of attendees presenting to first aid for heat-related conditions steadily increases. By early afternoon, while the onsite first aid team is still managing, the onsite Ambulance Liaison identifies a growing risk that resources could become overwhelmed if conditions worsen.</a:t>
            </a:r>
            <a:endParaRPr sz="1900"/>
          </a:p>
          <a:p>
            <a:pPr marL="0" lvl="0" indent="0" algn="l" rtl="0">
              <a:lnSpc>
                <a:spcPct val="100000"/>
              </a:lnSpc>
              <a:spcBef>
                <a:spcPts val="1200"/>
              </a:spcBef>
              <a:spcAft>
                <a:spcPts val="1000"/>
              </a:spcAft>
              <a:buClr>
                <a:schemeClr val="dk1"/>
              </a:buClr>
              <a:buSzPts val="2000"/>
              <a:buNone/>
            </a:pPr>
            <a:endParaRPr/>
          </a:p>
        </p:txBody>
      </p:sp>
      <p:sp>
        <p:nvSpPr>
          <p:cNvPr id="343" name="Google Shape;343;g2d58adf6bbf_0_8"/>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21</a:t>
            </a:fld>
            <a:endParaRPr/>
          </a:p>
        </p:txBody>
      </p:sp>
      <p:pic>
        <p:nvPicPr>
          <p:cNvPr id="344" name="Google Shape;344;g2d58adf6bbf_0_8"/>
          <p:cNvPicPr preferRelativeResize="0">
            <a:picLocks noGrp="1"/>
          </p:cNvPicPr>
          <p:nvPr>
            <p:ph type="pic" idx="2"/>
          </p:nvPr>
        </p:nvPicPr>
        <p:blipFill rotWithShape="1">
          <a:blip r:embed="rId3">
            <a:alphaModFix/>
          </a:blip>
          <a:srcRect l="4978" r="42728"/>
          <a:stretch/>
        </p:blipFill>
        <p:spPr>
          <a:xfrm>
            <a:off x="360000" y="1548000"/>
            <a:ext cx="3261500" cy="4680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316bd6db447_0_40"/>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Special Idea Three</a:t>
            </a:r>
            <a:endParaRPr/>
          </a:p>
        </p:txBody>
      </p:sp>
      <p:sp>
        <p:nvSpPr>
          <p:cNvPr id="350" name="Google Shape;350;g316bd6db447_0_40"/>
          <p:cNvSpPr txBox="1">
            <a:spLocks noGrp="1"/>
          </p:cNvSpPr>
          <p:nvPr>
            <p:ph type="body" idx="4294967295"/>
          </p:nvPr>
        </p:nvSpPr>
        <p:spPr>
          <a:xfrm>
            <a:off x="360000" y="1740050"/>
            <a:ext cx="11484000" cy="900000"/>
          </a:xfrm>
          <a:prstGeom prst="rect">
            <a:avLst/>
          </a:prstGeom>
          <a:noFill/>
          <a:ln>
            <a:noFill/>
          </a:ln>
        </p:spPr>
        <p:txBody>
          <a:bodyPr spcFirstLastPara="1" wrap="square" lIns="0" tIns="0" rIns="0" bIns="0" anchor="t" anchorCtr="0">
            <a:noAutofit/>
          </a:bodyPr>
          <a:lstStyle/>
          <a:p>
            <a:pPr marL="457200" lvl="0" indent="-349250" algn="l" rtl="0">
              <a:spcBef>
                <a:spcPts val="1200"/>
              </a:spcBef>
              <a:spcAft>
                <a:spcPts val="0"/>
              </a:spcAft>
              <a:buSzPts val="1900"/>
              <a:buChar char="●"/>
            </a:pPr>
            <a:r>
              <a:rPr lang="en-AU" sz="1900"/>
              <a:t>What actions can the LEMC/REMC take to support the event organisers and first aid teams in addressing the growing demand for medical resources and drinking water, particularly if conditions escalate further?</a:t>
            </a:r>
            <a:endParaRPr sz="1900"/>
          </a:p>
          <a:p>
            <a:pPr marL="457200" lvl="0" indent="0" algn="l" rtl="0">
              <a:spcBef>
                <a:spcPts val="1200"/>
              </a:spcBef>
              <a:spcAft>
                <a:spcPts val="0"/>
              </a:spcAft>
              <a:buNone/>
            </a:pPr>
            <a:endParaRPr sz="1900"/>
          </a:p>
          <a:p>
            <a:pPr marL="457200" lvl="0" indent="-349250" algn="l" rtl="0">
              <a:spcBef>
                <a:spcPts val="1200"/>
              </a:spcBef>
              <a:spcAft>
                <a:spcPts val="0"/>
              </a:spcAft>
              <a:buSzPts val="1900"/>
              <a:buChar char="●"/>
            </a:pPr>
            <a:r>
              <a:rPr lang="en-AU" sz="1900"/>
              <a:t>How should the LEMC/REMC work with the combat agency to prioritize resource allocation for the festival attendees, particularly in light of hospitals nearing capacity and ambulance services being heavily strained?</a:t>
            </a:r>
            <a:endParaRPr sz="1900"/>
          </a:p>
        </p:txBody>
      </p:sp>
      <p:sp>
        <p:nvSpPr>
          <p:cNvPr id="351" name="Google Shape;351;g316bd6db447_0_40"/>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316bd6db447_0_46"/>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Inject</a:t>
            </a:r>
            <a:endParaRPr/>
          </a:p>
        </p:txBody>
      </p:sp>
      <p:sp>
        <p:nvSpPr>
          <p:cNvPr id="357" name="Google Shape;357;g316bd6db447_0_46"/>
          <p:cNvSpPr txBox="1">
            <a:spLocks noGrp="1"/>
          </p:cNvSpPr>
          <p:nvPr>
            <p:ph type="body" idx="4294967295"/>
          </p:nvPr>
        </p:nvSpPr>
        <p:spPr>
          <a:xfrm>
            <a:off x="360000" y="1655800"/>
            <a:ext cx="11484000" cy="900000"/>
          </a:xfrm>
          <a:prstGeom prst="rect">
            <a:avLst/>
          </a:prstGeom>
          <a:noFill/>
          <a:ln>
            <a:noFill/>
          </a:ln>
        </p:spPr>
        <p:txBody>
          <a:bodyPr spcFirstLastPara="1" wrap="square" lIns="0" tIns="0" rIns="0" bIns="0" anchor="t" anchorCtr="0">
            <a:noAutofit/>
          </a:bodyPr>
          <a:lstStyle/>
          <a:p>
            <a:pPr marL="0" lvl="0" indent="0" algn="l" rtl="0">
              <a:spcBef>
                <a:spcPts val="1200"/>
              </a:spcBef>
              <a:spcAft>
                <a:spcPts val="0"/>
              </a:spcAft>
              <a:buNone/>
            </a:pPr>
            <a:r>
              <a:rPr lang="en-AU" sz="2100" b="1">
                <a:latin typeface="Public Sans"/>
                <a:ea typeface="Public Sans"/>
                <a:cs typeface="Public Sans"/>
                <a:sym typeface="Public Sans"/>
              </a:rPr>
              <a:t>Saturday 14 December - Evening</a:t>
            </a:r>
            <a:endParaRPr sz="2100" b="1">
              <a:latin typeface="Public Sans"/>
              <a:ea typeface="Public Sans"/>
              <a:cs typeface="Public Sans"/>
              <a:sym typeface="Public Sans"/>
            </a:endParaRPr>
          </a:p>
          <a:p>
            <a:pPr marL="0" lvl="0" indent="0" algn="l" rtl="0">
              <a:spcBef>
                <a:spcPts val="1200"/>
              </a:spcBef>
              <a:spcAft>
                <a:spcPts val="0"/>
              </a:spcAft>
              <a:buNone/>
            </a:pPr>
            <a:r>
              <a:rPr lang="en-AU" sz="2100"/>
              <a:t>The Ambulance Liaison Officer at the music festival formally notifies the Ambulance Duty Operations Manager that the onsite first aid provider has reached capacity. In the last 30 minutes, they have been inundated with patients, and at least nine critically dehydrated and heat-affected individuals now require urgent hospital transport.</a:t>
            </a:r>
            <a:endParaRPr sz="2100"/>
          </a:p>
          <a:p>
            <a:pPr marL="0" lvl="0" indent="0" algn="l" rtl="0">
              <a:spcBef>
                <a:spcPts val="1200"/>
              </a:spcBef>
              <a:spcAft>
                <a:spcPts val="0"/>
              </a:spcAft>
              <a:buNone/>
            </a:pPr>
            <a:r>
              <a:rPr lang="en-AU" sz="2100" b="1">
                <a:latin typeface="Public Sans"/>
                <a:ea typeface="Public Sans"/>
                <a:cs typeface="Public Sans"/>
                <a:sym typeface="Public Sans"/>
              </a:rPr>
              <a:t>Suggested Trigger Questions</a:t>
            </a:r>
            <a:endParaRPr sz="2100" b="1">
              <a:latin typeface="Public Sans"/>
              <a:ea typeface="Public Sans"/>
              <a:cs typeface="Public Sans"/>
              <a:sym typeface="Public Sans"/>
            </a:endParaRPr>
          </a:p>
          <a:p>
            <a:pPr marL="457200" lvl="0" indent="-361950" algn="l" rtl="0">
              <a:spcBef>
                <a:spcPts val="1200"/>
              </a:spcBef>
              <a:spcAft>
                <a:spcPts val="0"/>
              </a:spcAft>
              <a:buSzPts val="2100"/>
              <a:buChar char="●"/>
            </a:pPr>
            <a:r>
              <a:rPr lang="en-AU" sz="2100"/>
              <a:t>How can the LEMC/REMC assist in coordinating additional resources or alternative transport options to manage the critically heat-affected patients, given the strain on ambulance services and hospitals?</a:t>
            </a:r>
            <a:endParaRPr sz="2100"/>
          </a:p>
          <a:p>
            <a:pPr marL="0" lvl="0" indent="0" algn="l" rtl="0">
              <a:spcBef>
                <a:spcPts val="1200"/>
              </a:spcBef>
              <a:spcAft>
                <a:spcPts val="0"/>
              </a:spcAft>
              <a:buNone/>
            </a:pPr>
            <a:endParaRPr sz="2100"/>
          </a:p>
          <a:p>
            <a:pPr marL="0" lvl="0" indent="0" algn="l" rtl="0">
              <a:spcBef>
                <a:spcPts val="1200"/>
              </a:spcBef>
              <a:spcAft>
                <a:spcPts val="0"/>
              </a:spcAft>
              <a:buNone/>
            </a:pPr>
            <a:endParaRPr sz="2100"/>
          </a:p>
        </p:txBody>
      </p:sp>
      <p:sp>
        <p:nvSpPr>
          <p:cNvPr id="358" name="Google Shape;358;g316bd6db447_0_46"/>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316bd6db447_0_55"/>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Inject</a:t>
            </a:r>
            <a:endParaRPr/>
          </a:p>
        </p:txBody>
      </p:sp>
      <p:sp>
        <p:nvSpPr>
          <p:cNvPr id="364" name="Google Shape;364;g316bd6db447_0_55"/>
          <p:cNvSpPr txBox="1">
            <a:spLocks noGrp="1"/>
          </p:cNvSpPr>
          <p:nvPr>
            <p:ph type="body" idx="4294967295"/>
          </p:nvPr>
        </p:nvSpPr>
        <p:spPr>
          <a:xfrm>
            <a:off x="360000" y="1655800"/>
            <a:ext cx="11484000" cy="900000"/>
          </a:xfrm>
          <a:prstGeom prst="rect">
            <a:avLst/>
          </a:prstGeom>
          <a:noFill/>
          <a:ln>
            <a:noFill/>
          </a:ln>
        </p:spPr>
        <p:txBody>
          <a:bodyPr spcFirstLastPara="1" wrap="square" lIns="0" tIns="0" rIns="0" bIns="0" anchor="t" anchorCtr="0">
            <a:noAutofit/>
          </a:bodyPr>
          <a:lstStyle/>
          <a:p>
            <a:pPr marL="0" lvl="0" indent="0" algn="l" rtl="0">
              <a:spcBef>
                <a:spcPts val="1200"/>
              </a:spcBef>
              <a:spcAft>
                <a:spcPts val="0"/>
              </a:spcAft>
              <a:buNone/>
            </a:pPr>
            <a:r>
              <a:rPr lang="en-AU" sz="2100" b="1">
                <a:latin typeface="Public Sans"/>
                <a:ea typeface="Public Sans"/>
                <a:cs typeface="Public Sans"/>
                <a:sym typeface="Public Sans"/>
              </a:rPr>
              <a:t>Saturday 14 December - Evening (Late)</a:t>
            </a:r>
            <a:endParaRPr sz="2100" b="1">
              <a:latin typeface="Public Sans"/>
              <a:ea typeface="Public Sans"/>
              <a:cs typeface="Public Sans"/>
              <a:sym typeface="Public Sans"/>
            </a:endParaRPr>
          </a:p>
          <a:p>
            <a:pPr marL="0" lvl="0" indent="0" algn="l" rtl="0">
              <a:spcBef>
                <a:spcPts val="1200"/>
              </a:spcBef>
              <a:spcAft>
                <a:spcPts val="0"/>
              </a:spcAft>
              <a:buNone/>
            </a:pPr>
            <a:r>
              <a:rPr lang="en-AU" sz="2100"/>
              <a:t>As festival attendees begin leaving town, a major motor vehicle accident (MVA) on one of the main highways results in a complete road closure. Traffic quickly builds, and despite the late hour, there are growing concerns for the welfare of stranded motorists enduring the hot conditions in their vehicles.</a:t>
            </a:r>
            <a:endParaRPr sz="2100"/>
          </a:p>
          <a:p>
            <a:pPr marL="0" lvl="0" indent="0" algn="l" rtl="0">
              <a:spcBef>
                <a:spcPts val="1200"/>
              </a:spcBef>
              <a:spcAft>
                <a:spcPts val="0"/>
              </a:spcAft>
              <a:buNone/>
            </a:pPr>
            <a:r>
              <a:rPr lang="en-AU" sz="2100" b="1">
                <a:latin typeface="Public Sans"/>
                <a:ea typeface="Public Sans"/>
                <a:cs typeface="Public Sans"/>
                <a:sym typeface="Public Sans"/>
              </a:rPr>
              <a:t>Suggested Trigger Questions</a:t>
            </a:r>
            <a:endParaRPr sz="2100" b="1">
              <a:latin typeface="Public Sans"/>
              <a:ea typeface="Public Sans"/>
              <a:cs typeface="Public Sans"/>
              <a:sym typeface="Public Sans"/>
            </a:endParaRPr>
          </a:p>
          <a:p>
            <a:pPr marL="457200" lvl="0" indent="-361950" algn="l" rtl="0">
              <a:spcBef>
                <a:spcPts val="1200"/>
              </a:spcBef>
              <a:spcAft>
                <a:spcPts val="0"/>
              </a:spcAft>
              <a:buSzPts val="2100"/>
              <a:buChar char="●"/>
            </a:pPr>
            <a:r>
              <a:rPr lang="en-AU" sz="2100"/>
              <a:t>What immediate steps should the LEMC/REMC take to address the welfare of stranded motorists and mitigate risks associated with prolonged exposure to heat while traffic remains gridlocked?</a:t>
            </a:r>
            <a:endParaRPr sz="2100"/>
          </a:p>
          <a:p>
            <a:pPr marL="0" lvl="0" indent="0" algn="l" rtl="0">
              <a:spcBef>
                <a:spcPts val="1200"/>
              </a:spcBef>
              <a:spcAft>
                <a:spcPts val="0"/>
              </a:spcAft>
              <a:buNone/>
            </a:pPr>
            <a:endParaRPr sz="2100"/>
          </a:p>
          <a:p>
            <a:pPr marL="0" lvl="0" indent="0" algn="l" rtl="0">
              <a:spcBef>
                <a:spcPts val="1200"/>
              </a:spcBef>
              <a:spcAft>
                <a:spcPts val="0"/>
              </a:spcAft>
              <a:buNone/>
            </a:pPr>
            <a:endParaRPr sz="2100"/>
          </a:p>
        </p:txBody>
      </p:sp>
      <p:sp>
        <p:nvSpPr>
          <p:cNvPr id="365" name="Google Shape;365;g316bd6db447_0_5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6"/>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Special Idea Four</a:t>
            </a:r>
            <a:endParaRPr/>
          </a:p>
        </p:txBody>
      </p:sp>
      <p:sp>
        <p:nvSpPr>
          <p:cNvPr id="371" name="Google Shape;371;p16"/>
          <p:cNvSpPr txBox="1">
            <a:spLocks noGrp="1"/>
          </p:cNvSpPr>
          <p:nvPr>
            <p:ph type="body" idx="1"/>
          </p:nvPr>
        </p:nvSpPr>
        <p:spPr>
          <a:xfrm>
            <a:off x="6216002" y="1728000"/>
            <a:ext cx="5628000" cy="90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AU" sz="1900" b="1">
                <a:latin typeface="Public Sans"/>
                <a:ea typeface="Public Sans"/>
                <a:cs typeface="Public Sans"/>
                <a:sym typeface="Public Sans"/>
              </a:rPr>
              <a:t>Tuesday 17 December</a:t>
            </a:r>
            <a:endParaRPr sz="1900" b="1">
              <a:latin typeface="Public Sans"/>
              <a:ea typeface="Public Sans"/>
              <a:cs typeface="Public Sans"/>
              <a:sym typeface="Public Sans"/>
            </a:endParaRPr>
          </a:p>
          <a:p>
            <a:pPr marL="0" lvl="0" indent="0" algn="l" rtl="0">
              <a:spcBef>
                <a:spcPts val="1000"/>
              </a:spcBef>
              <a:spcAft>
                <a:spcPts val="0"/>
              </a:spcAft>
              <a:buNone/>
            </a:pPr>
            <a:r>
              <a:rPr lang="en-AU" sz="1900"/>
              <a:t>In the aftermath of the heatwave, the LEMC receives extensive feedback indicating that many locals and visitors felt unprepared for the severity of the event. Numerous reports highlight a lack of awareness regarding practical steps to prepare for prolonged extreme heat exposure. </a:t>
            </a:r>
            <a:endParaRPr sz="1900"/>
          </a:p>
          <a:p>
            <a:pPr marL="0" lvl="0" indent="0" algn="l" rtl="0">
              <a:spcBef>
                <a:spcPts val="1000"/>
              </a:spcBef>
              <a:spcAft>
                <a:spcPts val="0"/>
              </a:spcAft>
              <a:buNone/>
            </a:pPr>
            <a:r>
              <a:rPr lang="en-AU" sz="1900"/>
              <a:t>Community members are calling for enhanced public education initiatives, particularly targeting non-local attendees of large events, to improve readiness and reduce impacts during future heatwave conditions.</a:t>
            </a:r>
            <a:endParaRPr sz="1900"/>
          </a:p>
          <a:p>
            <a:pPr marL="0" lvl="0" indent="0" algn="l" rtl="0">
              <a:spcBef>
                <a:spcPts val="1000"/>
              </a:spcBef>
              <a:spcAft>
                <a:spcPts val="0"/>
              </a:spcAft>
              <a:buNone/>
            </a:pPr>
            <a:endParaRPr sz="1900"/>
          </a:p>
          <a:p>
            <a:pPr marL="0" lvl="0" indent="0" algn="l" rtl="0">
              <a:spcBef>
                <a:spcPts val="0"/>
              </a:spcBef>
              <a:spcAft>
                <a:spcPts val="0"/>
              </a:spcAft>
              <a:buNone/>
            </a:pPr>
            <a:endParaRPr sz="1900"/>
          </a:p>
          <a:p>
            <a:pPr marL="0" lvl="0" indent="0" algn="l" rtl="0">
              <a:lnSpc>
                <a:spcPct val="100000"/>
              </a:lnSpc>
              <a:spcBef>
                <a:spcPts val="0"/>
              </a:spcBef>
              <a:spcAft>
                <a:spcPts val="0"/>
              </a:spcAft>
              <a:buClr>
                <a:schemeClr val="dk1"/>
              </a:buClr>
              <a:buSzPts val="2000"/>
              <a:buNone/>
            </a:pPr>
            <a:endParaRPr/>
          </a:p>
        </p:txBody>
      </p:sp>
      <p:sp>
        <p:nvSpPr>
          <p:cNvPr id="372" name="Google Shape;372;p16"/>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25</a:t>
            </a:fld>
            <a:endParaRPr/>
          </a:p>
        </p:txBody>
      </p:sp>
      <p:pic>
        <p:nvPicPr>
          <p:cNvPr id="373" name="Google Shape;373;p16"/>
          <p:cNvPicPr preferRelativeResize="0">
            <a:picLocks noGrp="1"/>
          </p:cNvPicPr>
          <p:nvPr>
            <p:ph type="pic" idx="2"/>
          </p:nvPr>
        </p:nvPicPr>
        <p:blipFill rotWithShape="1">
          <a:blip r:embed="rId3">
            <a:alphaModFix/>
          </a:blip>
          <a:srcRect l="10722" r="10722"/>
          <a:stretch/>
        </p:blipFill>
        <p:spPr>
          <a:xfrm>
            <a:off x="360000" y="1548000"/>
            <a:ext cx="5616001" cy="4680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316bd6db447_0_64"/>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Special Idea Four</a:t>
            </a:r>
            <a:endParaRPr/>
          </a:p>
        </p:txBody>
      </p:sp>
      <p:sp>
        <p:nvSpPr>
          <p:cNvPr id="379" name="Google Shape;379;g316bd6db447_0_64"/>
          <p:cNvSpPr txBox="1">
            <a:spLocks noGrp="1"/>
          </p:cNvSpPr>
          <p:nvPr>
            <p:ph type="body" idx="4294967295"/>
          </p:nvPr>
        </p:nvSpPr>
        <p:spPr>
          <a:xfrm>
            <a:off x="360000" y="1740050"/>
            <a:ext cx="11484000" cy="900000"/>
          </a:xfrm>
          <a:prstGeom prst="rect">
            <a:avLst/>
          </a:prstGeom>
          <a:noFill/>
          <a:ln>
            <a:noFill/>
          </a:ln>
        </p:spPr>
        <p:txBody>
          <a:bodyPr spcFirstLastPara="1" wrap="square" lIns="0" tIns="0" rIns="0" bIns="0" anchor="t" anchorCtr="0">
            <a:noAutofit/>
          </a:bodyPr>
          <a:lstStyle/>
          <a:p>
            <a:pPr marL="457200" lvl="0" indent="-349250" algn="l" rtl="0">
              <a:spcBef>
                <a:spcPts val="1200"/>
              </a:spcBef>
              <a:spcAft>
                <a:spcPts val="0"/>
              </a:spcAft>
              <a:buSzPts val="1900"/>
              <a:buChar char="●"/>
            </a:pPr>
            <a:r>
              <a:rPr lang="en-AU" sz="1900"/>
              <a:t>What steps can the LEMC/REMC take to develop and implement a community engagement campaign that raises awareness of heatwave preparedness, particularly for vulnerable groups and non-local attendees of large events?</a:t>
            </a:r>
            <a:endParaRPr sz="1900"/>
          </a:p>
          <a:p>
            <a:pPr marL="457200" lvl="0" indent="0" algn="l" rtl="0">
              <a:spcBef>
                <a:spcPts val="1200"/>
              </a:spcBef>
              <a:spcAft>
                <a:spcPts val="0"/>
              </a:spcAft>
              <a:buNone/>
            </a:pPr>
            <a:endParaRPr sz="1900"/>
          </a:p>
          <a:p>
            <a:pPr marL="457200" lvl="0" indent="-349250" algn="l" rtl="0">
              <a:spcBef>
                <a:spcPts val="1200"/>
              </a:spcBef>
              <a:spcAft>
                <a:spcPts val="0"/>
              </a:spcAft>
              <a:buSzPts val="1900"/>
              <a:buChar char="●"/>
            </a:pPr>
            <a:r>
              <a:rPr lang="en-AU" sz="1900"/>
              <a:t>How can the LEMC/REMC effectively capture and document insights from this heatwave to inform future emergency planning and improve the community's resilience to extreme heat events?</a:t>
            </a:r>
            <a:endParaRPr sz="1900"/>
          </a:p>
          <a:p>
            <a:pPr marL="457200" lvl="0" indent="0" algn="l" rtl="0">
              <a:spcBef>
                <a:spcPts val="1200"/>
              </a:spcBef>
              <a:spcAft>
                <a:spcPts val="0"/>
              </a:spcAft>
              <a:buNone/>
            </a:pPr>
            <a:endParaRPr sz="1900"/>
          </a:p>
          <a:p>
            <a:pPr marL="457200" lvl="0" indent="-349250" algn="l" rtl="0">
              <a:spcBef>
                <a:spcPts val="1200"/>
              </a:spcBef>
              <a:spcAft>
                <a:spcPts val="0"/>
              </a:spcAft>
              <a:buSzPts val="1900"/>
              <a:buChar char="●"/>
            </a:pPr>
            <a:r>
              <a:rPr lang="en-AU" sz="1900"/>
              <a:t>What practical measures should the LEMC/REMC prioritise to address the gaps identified during this heatwave, and how can they ensure these actions are integrated into future planning and response frameworks?</a:t>
            </a:r>
            <a:endParaRPr sz="1900"/>
          </a:p>
        </p:txBody>
      </p:sp>
      <p:sp>
        <p:nvSpPr>
          <p:cNvPr id="380" name="Google Shape;380;g316bd6db447_0_64"/>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316bd6db447_0_70"/>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Inject</a:t>
            </a:r>
            <a:endParaRPr/>
          </a:p>
        </p:txBody>
      </p:sp>
      <p:sp>
        <p:nvSpPr>
          <p:cNvPr id="386" name="Google Shape;386;g316bd6db447_0_70"/>
          <p:cNvSpPr txBox="1">
            <a:spLocks noGrp="1"/>
          </p:cNvSpPr>
          <p:nvPr>
            <p:ph type="body" idx="4294967295"/>
          </p:nvPr>
        </p:nvSpPr>
        <p:spPr>
          <a:xfrm>
            <a:off x="360000" y="1655800"/>
            <a:ext cx="11484000" cy="900000"/>
          </a:xfrm>
          <a:prstGeom prst="rect">
            <a:avLst/>
          </a:prstGeom>
          <a:noFill/>
          <a:ln>
            <a:noFill/>
          </a:ln>
        </p:spPr>
        <p:txBody>
          <a:bodyPr spcFirstLastPara="1" wrap="square" lIns="0" tIns="0" rIns="0" bIns="0" anchor="t" anchorCtr="0">
            <a:noAutofit/>
          </a:bodyPr>
          <a:lstStyle/>
          <a:p>
            <a:pPr marL="0" lvl="0" indent="0" algn="l" rtl="0">
              <a:spcBef>
                <a:spcPts val="1200"/>
              </a:spcBef>
              <a:spcAft>
                <a:spcPts val="0"/>
              </a:spcAft>
              <a:buNone/>
            </a:pPr>
            <a:r>
              <a:rPr lang="en-AU" sz="2100" b="1" dirty="0">
                <a:latin typeface="Public Sans"/>
                <a:ea typeface="Public Sans"/>
                <a:cs typeface="Public Sans"/>
                <a:sym typeface="Public Sans"/>
              </a:rPr>
              <a:t>Sunday 15 December - Morning</a:t>
            </a:r>
            <a:endParaRPr sz="2100" b="1" dirty="0">
              <a:latin typeface="Public Sans"/>
              <a:ea typeface="Public Sans"/>
              <a:cs typeface="Public Sans"/>
              <a:sym typeface="Public Sans"/>
            </a:endParaRPr>
          </a:p>
          <a:p>
            <a:pPr marL="0" lvl="0" indent="0" algn="l" rtl="0">
              <a:spcBef>
                <a:spcPts val="1200"/>
              </a:spcBef>
              <a:spcAft>
                <a:spcPts val="0"/>
              </a:spcAft>
              <a:buNone/>
            </a:pPr>
            <a:r>
              <a:rPr lang="en-AU" sz="2100" dirty="0"/>
              <a:t>Police and local council receive reports of significant damage to a major road leading out of town, likely caused by the combined effects of extreme heat and heavy festival traffic. Sections of the road have softened, resulting in tyre and undercarriage damage to multiple vehicles. Concerns are raised that other major roads in the area may sustain similar damage.</a:t>
            </a:r>
            <a:endParaRPr sz="2100" dirty="0"/>
          </a:p>
          <a:p>
            <a:pPr marL="0" lvl="0" indent="0" algn="l" rtl="0">
              <a:spcBef>
                <a:spcPts val="1200"/>
              </a:spcBef>
              <a:spcAft>
                <a:spcPts val="0"/>
              </a:spcAft>
              <a:buNone/>
            </a:pPr>
            <a:r>
              <a:rPr lang="en-AU" sz="2100" b="1" dirty="0">
                <a:latin typeface="Public Sans"/>
                <a:ea typeface="Public Sans"/>
                <a:cs typeface="Public Sans"/>
                <a:sym typeface="Public Sans"/>
              </a:rPr>
              <a:t>Suggested Trigger Questions</a:t>
            </a:r>
            <a:endParaRPr sz="2100" b="1" dirty="0">
              <a:latin typeface="Public Sans"/>
              <a:ea typeface="Public Sans"/>
              <a:cs typeface="Public Sans"/>
              <a:sym typeface="Public Sans"/>
            </a:endParaRPr>
          </a:p>
          <a:p>
            <a:pPr marL="457200" lvl="0" indent="-361950" algn="l" rtl="0">
              <a:spcBef>
                <a:spcPts val="1200"/>
              </a:spcBef>
              <a:spcAft>
                <a:spcPts val="0"/>
              </a:spcAft>
              <a:buSzPts val="2100"/>
              <a:buChar char="●"/>
            </a:pPr>
            <a:r>
              <a:rPr lang="en-AU" sz="2100" dirty="0"/>
              <a:t>What strategies should the LEMC/REMC implement to coordinate and prioritise damage assessments across a wide area, ensuring timely identification of critical infrastructure issues and planning for repairs or mitigations?</a:t>
            </a:r>
            <a:endParaRPr sz="2100" dirty="0"/>
          </a:p>
          <a:p>
            <a:pPr marL="0" lvl="0" indent="0" algn="l" rtl="0">
              <a:spcBef>
                <a:spcPts val="1200"/>
              </a:spcBef>
              <a:spcAft>
                <a:spcPts val="0"/>
              </a:spcAft>
              <a:buNone/>
            </a:pPr>
            <a:endParaRPr sz="2100" dirty="0"/>
          </a:p>
          <a:p>
            <a:pPr marL="0" lvl="0" indent="0" algn="l" rtl="0">
              <a:spcBef>
                <a:spcPts val="1200"/>
              </a:spcBef>
              <a:spcAft>
                <a:spcPts val="0"/>
              </a:spcAft>
              <a:buNone/>
            </a:pPr>
            <a:endParaRPr sz="2100" dirty="0"/>
          </a:p>
        </p:txBody>
      </p:sp>
      <p:sp>
        <p:nvSpPr>
          <p:cNvPr id="387" name="Google Shape;387;g316bd6db447_0_70"/>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7"/>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Review </a:t>
            </a:r>
            <a:endParaRPr/>
          </a:p>
        </p:txBody>
      </p:sp>
      <p:sp>
        <p:nvSpPr>
          <p:cNvPr id="393" name="Google Shape;393;p17"/>
          <p:cNvSpPr txBox="1">
            <a:spLocks noGrp="1"/>
          </p:cNvSpPr>
          <p:nvPr>
            <p:ph type="body" idx="1"/>
          </p:nvPr>
        </p:nvSpPr>
        <p:spPr>
          <a:xfrm>
            <a:off x="360000" y="1799999"/>
            <a:ext cx="11484000" cy="4320000"/>
          </a:xfrm>
          <a:prstGeom prst="rect">
            <a:avLst/>
          </a:prstGeom>
          <a:noFill/>
          <a:ln>
            <a:noFill/>
          </a:ln>
        </p:spPr>
        <p:txBody>
          <a:bodyPr spcFirstLastPara="1" wrap="square" lIns="0" tIns="0" rIns="0" bIns="0" anchor="t" anchorCtr="0">
            <a:noAutofit/>
          </a:bodyPr>
          <a:lstStyle/>
          <a:p>
            <a:pPr marL="457200" lvl="0" indent="-457200" algn="l" rtl="0">
              <a:lnSpc>
                <a:spcPct val="100000"/>
              </a:lnSpc>
              <a:spcBef>
                <a:spcPts val="0"/>
              </a:spcBef>
              <a:spcAft>
                <a:spcPts val="0"/>
              </a:spcAft>
              <a:buClr>
                <a:schemeClr val="dk1"/>
              </a:buClr>
              <a:buSzPts val="2000"/>
              <a:buFont typeface="Public Sans"/>
              <a:buAutoNum type="arabicPeriod"/>
            </a:pPr>
            <a:r>
              <a:rPr lang="en-AU" dirty="0"/>
              <a:t>Please complete the feedback sheet</a:t>
            </a:r>
            <a:endParaRPr dirty="0"/>
          </a:p>
          <a:p>
            <a:pPr marL="457200" lvl="0" indent="-457200" algn="l" rtl="0">
              <a:lnSpc>
                <a:spcPct val="100000"/>
              </a:lnSpc>
              <a:spcBef>
                <a:spcPts val="1200"/>
              </a:spcBef>
              <a:spcAft>
                <a:spcPts val="0"/>
              </a:spcAft>
              <a:buClr>
                <a:schemeClr val="dk1"/>
              </a:buClr>
              <a:buSzPts val="2000"/>
              <a:buFont typeface="Public Sans"/>
              <a:buAutoNum type="arabicPeriod"/>
            </a:pPr>
            <a:r>
              <a:rPr lang="en-AU" dirty="0"/>
              <a:t>In your group, please identify:</a:t>
            </a:r>
            <a:endParaRPr dirty="0"/>
          </a:p>
          <a:p>
            <a:pPr marL="800100" lvl="1" indent="-342900">
              <a:buSzPts val="2000"/>
              <a:buFont typeface="Arial"/>
              <a:buChar char="•"/>
            </a:pPr>
            <a:r>
              <a:rPr lang="en-AU" dirty="0"/>
              <a:t>Three things you discovered or surprised you</a:t>
            </a:r>
            <a:endParaRPr dirty="0"/>
          </a:p>
          <a:p>
            <a:pPr marL="800100" lvl="1" indent="-342900">
              <a:buSzPts val="2000"/>
              <a:buFont typeface="Arial"/>
              <a:buChar char="•"/>
            </a:pPr>
            <a:r>
              <a:rPr lang="en-AU" dirty="0"/>
              <a:t>Three things that work well</a:t>
            </a:r>
            <a:endParaRPr dirty="0"/>
          </a:p>
          <a:p>
            <a:pPr marL="800100" lvl="1" indent="-342900">
              <a:buSzPts val="2000"/>
              <a:buFont typeface="Arial"/>
              <a:buChar char="•"/>
            </a:pPr>
            <a:r>
              <a:rPr lang="en-AU" dirty="0"/>
              <a:t>Three things you would do differently</a:t>
            </a:r>
            <a:endParaRPr dirty="0"/>
          </a:p>
          <a:p>
            <a:pPr marL="800100" lvl="1" indent="-342900">
              <a:buSzPts val="2000"/>
              <a:buFont typeface="Arial"/>
              <a:buChar char="•"/>
            </a:pPr>
            <a:r>
              <a:rPr lang="en-AU" dirty="0"/>
              <a:t>Any questions you want answered before you leave</a:t>
            </a:r>
            <a:endParaRPr dirty="0"/>
          </a:p>
        </p:txBody>
      </p:sp>
      <p:sp>
        <p:nvSpPr>
          <p:cNvPr id="394" name="Google Shape;394;p17"/>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Agenda</a:t>
            </a:r>
            <a:endParaRPr/>
          </a:p>
        </p:txBody>
      </p:sp>
      <p:sp>
        <p:nvSpPr>
          <p:cNvPr id="199" name="Google Shape;199;p3"/>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3</a:t>
            </a:fld>
            <a:endParaRPr/>
          </a:p>
        </p:txBody>
      </p:sp>
      <p:grpSp>
        <p:nvGrpSpPr>
          <p:cNvPr id="200" name="Google Shape;200;p3"/>
          <p:cNvGrpSpPr/>
          <p:nvPr/>
        </p:nvGrpSpPr>
        <p:grpSpPr>
          <a:xfrm>
            <a:off x="360363" y="1856989"/>
            <a:ext cx="11483975" cy="4206060"/>
            <a:chOff x="0" y="56764"/>
            <a:chExt cx="11483975" cy="4206060"/>
          </a:xfrm>
        </p:grpSpPr>
        <p:sp>
          <p:nvSpPr>
            <p:cNvPr id="201" name="Google Shape;201;p3"/>
            <p:cNvSpPr/>
            <p:nvPr/>
          </p:nvSpPr>
          <p:spPr>
            <a:xfrm>
              <a:off x="0" y="56764"/>
              <a:ext cx="11483975" cy="561599"/>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txBox="1"/>
            <p:nvPr/>
          </p:nvSpPr>
          <p:spPr>
            <a:xfrm>
              <a:off x="27415" y="84179"/>
              <a:ext cx="11429145" cy="50676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Public Sans Light"/>
                <a:buNone/>
              </a:pPr>
              <a:r>
                <a:rPr lang="en-AU" sz="2400" b="0" i="0" u="none" strike="noStrike" cap="none">
                  <a:solidFill>
                    <a:schemeClr val="lt1"/>
                  </a:solidFill>
                  <a:latin typeface="Public Sans Light"/>
                  <a:ea typeface="Public Sans Light"/>
                  <a:cs typeface="Public Sans Light"/>
                  <a:sym typeface="Public Sans Light"/>
                </a:rPr>
                <a:t>Briefing and introduction</a:t>
              </a:r>
              <a:endParaRPr/>
            </a:p>
          </p:txBody>
        </p:sp>
        <p:sp>
          <p:nvSpPr>
            <p:cNvPr id="203" name="Google Shape;203;p3"/>
            <p:cNvSpPr/>
            <p:nvPr/>
          </p:nvSpPr>
          <p:spPr>
            <a:xfrm>
              <a:off x="0" y="618363"/>
              <a:ext cx="11483975" cy="9439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txBox="1"/>
            <p:nvPr/>
          </p:nvSpPr>
          <p:spPr>
            <a:xfrm>
              <a:off x="0" y="618363"/>
              <a:ext cx="11483975" cy="943920"/>
            </a:xfrm>
            <a:prstGeom prst="rect">
              <a:avLst/>
            </a:prstGeom>
            <a:noFill/>
            <a:ln>
              <a:noFill/>
            </a:ln>
          </p:spPr>
          <p:txBody>
            <a:bodyPr spcFirstLastPara="1" wrap="square" lIns="364600" tIns="30475" rIns="170675" bIns="30475" anchor="t" anchorCtr="0">
              <a:noAutofit/>
            </a:bodyPr>
            <a:lstStyle/>
            <a:p>
              <a:pPr marL="171450" marR="0" lvl="1" indent="-171450" algn="l" rtl="0">
                <a:lnSpc>
                  <a:spcPct val="90000"/>
                </a:lnSpc>
                <a:spcBef>
                  <a:spcPts val="0"/>
                </a:spcBef>
                <a:spcAft>
                  <a:spcPts val="0"/>
                </a:spcAft>
                <a:buClr>
                  <a:schemeClr val="dk1"/>
                </a:buClr>
                <a:buSzPts val="1900"/>
                <a:buFont typeface="Public Sans Light"/>
                <a:buChar char="•"/>
              </a:pPr>
              <a:r>
                <a:rPr lang="en-AU" sz="1900" b="0" i="0" u="none" strike="noStrike" cap="none">
                  <a:solidFill>
                    <a:schemeClr val="dk1"/>
                  </a:solidFill>
                  <a:latin typeface="Public Sans Light"/>
                  <a:ea typeface="Public Sans Light"/>
                  <a:cs typeface="Public Sans Light"/>
                  <a:sym typeface="Public Sans Light"/>
                </a:rPr>
                <a:t>Exercise purpose</a:t>
              </a:r>
              <a:endParaRPr/>
            </a:p>
            <a:p>
              <a:pPr marL="171450" marR="0" lvl="1" indent="-171450" algn="l" rtl="0">
                <a:lnSpc>
                  <a:spcPct val="90000"/>
                </a:lnSpc>
                <a:spcBef>
                  <a:spcPts val="380"/>
                </a:spcBef>
                <a:spcAft>
                  <a:spcPts val="0"/>
                </a:spcAft>
                <a:buClr>
                  <a:schemeClr val="dk1"/>
                </a:buClr>
                <a:buSzPts val="1900"/>
                <a:buFont typeface="Public Sans Light"/>
                <a:buChar char="•"/>
              </a:pPr>
              <a:r>
                <a:rPr lang="en-AU" sz="1900" b="0" i="0" u="none" strike="noStrike" cap="none">
                  <a:solidFill>
                    <a:schemeClr val="dk1"/>
                  </a:solidFill>
                  <a:latin typeface="Public Sans Light"/>
                  <a:ea typeface="Public Sans Light"/>
                  <a:cs typeface="Public Sans Light"/>
                  <a:sym typeface="Public Sans Light"/>
                </a:rPr>
                <a:t>Expectations and objectives</a:t>
              </a:r>
              <a:endParaRPr/>
            </a:p>
            <a:p>
              <a:pPr marL="171450" marR="0" lvl="1" indent="-171450" algn="l" rtl="0">
                <a:lnSpc>
                  <a:spcPct val="90000"/>
                </a:lnSpc>
                <a:spcBef>
                  <a:spcPts val="380"/>
                </a:spcBef>
                <a:spcAft>
                  <a:spcPts val="0"/>
                </a:spcAft>
                <a:buClr>
                  <a:schemeClr val="dk1"/>
                </a:buClr>
                <a:buSzPts val="1900"/>
                <a:buFont typeface="Public Sans Light"/>
                <a:buChar char="•"/>
              </a:pPr>
              <a:r>
                <a:rPr lang="en-AU" sz="1900" b="0" i="0" u="none" strike="noStrike" cap="none">
                  <a:solidFill>
                    <a:schemeClr val="dk1"/>
                  </a:solidFill>
                  <a:latin typeface="Public Sans Light"/>
                  <a:ea typeface="Public Sans Light"/>
                  <a:cs typeface="Public Sans Light"/>
                  <a:sym typeface="Public Sans Light"/>
                </a:rPr>
                <a:t>Context (including outline of EM arrangements if required)</a:t>
              </a:r>
              <a:endParaRPr/>
            </a:p>
          </p:txBody>
        </p:sp>
        <p:sp>
          <p:nvSpPr>
            <p:cNvPr id="205" name="Google Shape;205;p3"/>
            <p:cNvSpPr/>
            <p:nvPr/>
          </p:nvSpPr>
          <p:spPr>
            <a:xfrm>
              <a:off x="0" y="1562284"/>
              <a:ext cx="11483975" cy="561599"/>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txBox="1"/>
            <p:nvPr/>
          </p:nvSpPr>
          <p:spPr>
            <a:xfrm>
              <a:off x="27415" y="1589699"/>
              <a:ext cx="11429145" cy="50676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Public Sans Light"/>
                <a:buNone/>
              </a:pPr>
              <a:r>
                <a:rPr lang="en-AU" sz="2400" b="0" i="0" u="none" strike="noStrike" cap="none">
                  <a:solidFill>
                    <a:schemeClr val="lt1"/>
                  </a:solidFill>
                  <a:latin typeface="Public Sans Light"/>
                  <a:ea typeface="Public Sans Light"/>
                  <a:cs typeface="Public Sans Light"/>
                  <a:sym typeface="Public Sans Light"/>
                </a:rPr>
                <a:t>Scenario</a:t>
              </a:r>
              <a:endParaRPr/>
            </a:p>
          </p:txBody>
        </p:sp>
        <p:sp>
          <p:nvSpPr>
            <p:cNvPr id="207" name="Google Shape;207;p3"/>
            <p:cNvSpPr/>
            <p:nvPr/>
          </p:nvSpPr>
          <p:spPr>
            <a:xfrm>
              <a:off x="0" y="2123884"/>
              <a:ext cx="11483975" cy="6334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txBox="1"/>
            <p:nvPr/>
          </p:nvSpPr>
          <p:spPr>
            <a:xfrm>
              <a:off x="0" y="2123884"/>
              <a:ext cx="11483975" cy="633420"/>
            </a:xfrm>
            <a:prstGeom prst="rect">
              <a:avLst/>
            </a:prstGeom>
            <a:noFill/>
            <a:ln>
              <a:noFill/>
            </a:ln>
          </p:spPr>
          <p:txBody>
            <a:bodyPr spcFirstLastPara="1" wrap="square" lIns="364600" tIns="30475" rIns="170675" bIns="30475" anchor="t" anchorCtr="0">
              <a:noAutofit/>
            </a:bodyPr>
            <a:lstStyle/>
            <a:p>
              <a:pPr marL="171450" marR="0" lvl="1" indent="-171450" algn="l" rtl="0">
                <a:lnSpc>
                  <a:spcPct val="90000"/>
                </a:lnSpc>
                <a:spcBef>
                  <a:spcPts val="0"/>
                </a:spcBef>
                <a:spcAft>
                  <a:spcPts val="0"/>
                </a:spcAft>
                <a:buClr>
                  <a:schemeClr val="dk1"/>
                </a:buClr>
                <a:buSzPts val="1900"/>
                <a:buFont typeface="Public Sans Light"/>
                <a:buChar char="•"/>
              </a:pPr>
              <a:r>
                <a:rPr lang="en-AU" sz="1900" b="0" i="0" u="none" strike="noStrike" cap="none">
                  <a:solidFill>
                    <a:schemeClr val="dk1"/>
                  </a:solidFill>
                  <a:latin typeface="Public Sans Light"/>
                  <a:ea typeface="Public Sans Light"/>
                  <a:cs typeface="Public Sans Light"/>
                  <a:sym typeface="Public Sans Light"/>
                </a:rPr>
                <a:t>General idea (background)</a:t>
              </a:r>
              <a:endParaRPr/>
            </a:p>
            <a:p>
              <a:pPr marL="171450" marR="0" lvl="1" indent="-171450" algn="l" rtl="0">
                <a:lnSpc>
                  <a:spcPct val="90000"/>
                </a:lnSpc>
                <a:spcBef>
                  <a:spcPts val="380"/>
                </a:spcBef>
                <a:spcAft>
                  <a:spcPts val="0"/>
                </a:spcAft>
                <a:buClr>
                  <a:schemeClr val="dk1"/>
                </a:buClr>
                <a:buSzPts val="1900"/>
                <a:buFont typeface="Public Sans Light"/>
                <a:buChar char="•"/>
              </a:pPr>
              <a:r>
                <a:rPr lang="en-AU" sz="1900" b="0" i="0" u="none" strike="noStrike" cap="none">
                  <a:solidFill>
                    <a:schemeClr val="dk1"/>
                  </a:solidFill>
                  <a:latin typeface="Public Sans Light"/>
                  <a:ea typeface="Public Sans Light"/>
                  <a:cs typeface="Public Sans Light"/>
                  <a:sym typeface="Public Sans Light"/>
                </a:rPr>
                <a:t>Special ideas (issues to consider)</a:t>
              </a:r>
              <a:endParaRPr/>
            </a:p>
          </p:txBody>
        </p:sp>
        <p:sp>
          <p:nvSpPr>
            <p:cNvPr id="209" name="Google Shape;209;p3"/>
            <p:cNvSpPr/>
            <p:nvPr/>
          </p:nvSpPr>
          <p:spPr>
            <a:xfrm>
              <a:off x="0" y="2757304"/>
              <a:ext cx="11483975" cy="561599"/>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txBox="1"/>
            <p:nvPr/>
          </p:nvSpPr>
          <p:spPr>
            <a:xfrm>
              <a:off x="27415" y="2784719"/>
              <a:ext cx="11429145" cy="50676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Public Sans Light"/>
                <a:buNone/>
              </a:pPr>
              <a:r>
                <a:rPr lang="en-AU" sz="2400" b="0" i="0" u="none" strike="noStrike" cap="none">
                  <a:solidFill>
                    <a:schemeClr val="lt1"/>
                  </a:solidFill>
                  <a:latin typeface="Public Sans Light"/>
                  <a:ea typeface="Public Sans Light"/>
                  <a:cs typeface="Public Sans Light"/>
                  <a:sym typeface="Public Sans Light"/>
                </a:rPr>
                <a:t>Review</a:t>
              </a:r>
              <a:endParaRPr/>
            </a:p>
          </p:txBody>
        </p:sp>
        <p:sp>
          <p:nvSpPr>
            <p:cNvPr id="211" name="Google Shape;211;p3"/>
            <p:cNvSpPr/>
            <p:nvPr/>
          </p:nvSpPr>
          <p:spPr>
            <a:xfrm>
              <a:off x="0" y="3318904"/>
              <a:ext cx="11483975" cy="9439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txBox="1"/>
            <p:nvPr/>
          </p:nvSpPr>
          <p:spPr>
            <a:xfrm>
              <a:off x="0" y="3318904"/>
              <a:ext cx="11483975" cy="943920"/>
            </a:xfrm>
            <a:prstGeom prst="rect">
              <a:avLst/>
            </a:prstGeom>
            <a:noFill/>
            <a:ln>
              <a:noFill/>
            </a:ln>
          </p:spPr>
          <p:txBody>
            <a:bodyPr spcFirstLastPara="1" wrap="square" lIns="364600" tIns="30475" rIns="170675" bIns="30475" anchor="t" anchorCtr="0">
              <a:noAutofit/>
            </a:bodyPr>
            <a:lstStyle/>
            <a:p>
              <a:pPr marL="171450" marR="0" lvl="1" indent="-171450" algn="l" rtl="0">
                <a:lnSpc>
                  <a:spcPct val="90000"/>
                </a:lnSpc>
                <a:spcBef>
                  <a:spcPts val="0"/>
                </a:spcBef>
                <a:spcAft>
                  <a:spcPts val="0"/>
                </a:spcAft>
                <a:buClr>
                  <a:schemeClr val="dk1"/>
                </a:buClr>
                <a:buSzPts val="1900"/>
                <a:buFont typeface="Public Sans Light"/>
                <a:buChar char="•"/>
              </a:pPr>
              <a:r>
                <a:rPr lang="en-AU" sz="1900" b="0" i="0" u="none" strike="noStrike" cap="none">
                  <a:solidFill>
                    <a:schemeClr val="dk1"/>
                  </a:solidFill>
                  <a:latin typeface="Public Sans Light"/>
                  <a:ea typeface="Public Sans Light"/>
                  <a:cs typeface="Public Sans Light"/>
                  <a:sym typeface="Public Sans Light"/>
                </a:rPr>
                <a:t>Discoveries</a:t>
              </a:r>
              <a:endParaRPr/>
            </a:p>
            <a:p>
              <a:pPr marL="171450" marR="0" lvl="1" indent="-171450" algn="l" rtl="0">
                <a:lnSpc>
                  <a:spcPct val="90000"/>
                </a:lnSpc>
                <a:spcBef>
                  <a:spcPts val="380"/>
                </a:spcBef>
                <a:spcAft>
                  <a:spcPts val="0"/>
                </a:spcAft>
                <a:buClr>
                  <a:schemeClr val="dk1"/>
                </a:buClr>
                <a:buSzPts val="1900"/>
                <a:buFont typeface="Public Sans Light"/>
                <a:buChar char="•"/>
              </a:pPr>
              <a:r>
                <a:rPr lang="en-AU" sz="1900" b="0" i="0" u="none" strike="noStrike" cap="none">
                  <a:solidFill>
                    <a:schemeClr val="dk1"/>
                  </a:solidFill>
                  <a:latin typeface="Public Sans Light"/>
                  <a:ea typeface="Public Sans Light"/>
                  <a:cs typeface="Public Sans Light"/>
                  <a:sym typeface="Public Sans Light"/>
                </a:rPr>
                <a:t>What went well</a:t>
              </a:r>
              <a:endParaRPr/>
            </a:p>
            <a:p>
              <a:pPr marL="171450" marR="0" lvl="1" indent="-171450" algn="l" rtl="0">
                <a:lnSpc>
                  <a:spcPct val="90000"/>
                </a:lnSpc>
                <a:spcBef>
                  <a:spcPts val="380"/>
                </a:spcBef>
                <a:spcAft>
                  <a:spcPts val="0"/>
                </a:spcAft>
                <a:buClr>
                  <a:schemeClr val="dk1"/>
                </a:buClr>
                <a:buSzPts val="1900"/>
                <a:buFont typeface="Public Sans Light"/>
                <a:buChar char="•"/>
              </a:pPr>
              <a:r>
                <a:rPr lang="en-AU" sz="1900" b="0" i="0" u="none" strike="noStrike" cap="none">
                  <a:solidFill>
                    <a:schemeClr val="dk1"/>
                  </a:solidFill>
                  <a:latin typeface="Public Sans Light"/>
                  <a:ea typeface="Public Sans Light"/>
                  <a:cs typeface="Public Sans Light"/>
                  <a:sym typeface="Public Sans Light"/>
                </a:rPr>
                <a:t>What could be done differently</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Housekeeping</a:t>
            </a:r>
            <a:endParaRPr/>
          </a:p>
        </p:txBody>
      </p:sp>
      <p:sp>
        <p:nvSpPr>
          <p:cNvPr id="218" name="Google Shape;218;p4"/>
          <p:cNvSpPr txBox="1">
            <a:spLocks noGrp="1"/>
          </p:cNvSpPr>
          <p:nvPr>
            <p:ph type="body" idx="1"/>
          </p:nvPr>
        </p:nvSpPr>
        <p:spPr>
          <a:xfrm>
            <a:off x="360000" y="1799999"/>
            <a:ext cx="11484000" cy="4320000"/>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Clr>
                <a:schemeClr val="dk1"/>
              </a:buClr>
              <a:buSzPts val="2000"/>
              <a:buFont typeface="Arial"/>
              <a:buChar char="•"/>
            </a:pPr>
            <a:r>
              <a:rPr lang="en-AU"/>
              <a:t>Emergencies</a:t>
            </a:r>
            <a:endParaRPr/>
          </a:p>
          <a:p>
            <a:pPr marL="342900" lvl="0" indent="-342900" algn="l" rtl="0">
              <a:lnSpc>
                <a:spcPct val="100000"/>
              </a:lnSpc>
              <a:spcBef>
                <a:spcPts val="1200"/>
              </a:spcBef>
              <a:spcAft>
                <a:spcPts val="0"/>
              </a:spcAft>
              <a:buClr>
                <a:schemeClr val="dk1"/>
              </a:buClr>
              <a:buSzPts val="2000"/>
              <a:buFont typeface="Arial"/>
              <a:buChar char="•"/>
            </a:pPr>
            <a:r>
              <a:rPr lang="en-AU"/>
              <a:t>Toilets</a:t>
            </a:r>
            <a:endParaRPr/>
          </a:p>
          <a:p>
            <a:pPr marL="342900" lvl="0" indent="-342900" algn="l" rtl="0">
              <a:lnSpc>
                <a:spcPct val="100000"/>
              </a:lnSpc>
              <a:spcBef>
                <a:spcPts val="1200"/>
              </a:spcBef>
              <a:spcAft>
                <a:spcPts val="0"/>
              </a:spcAft>
              <a:buClr>
                <a:schemeClr val="dk1"/>
              </a:buClr>
              <a:buSzPts val="2000"/>
              <a:buFont typeface="Arial"/>
              <a:buChar char="•"/>
            </a:pPr>
            <a:r>
              <a:rPr lang="en-AU"/>
              <a:t>Mobile phones and other devices</a:t>
            </a:r>
            <a:endParaRPr/>
          </a:p>
          <a:p>
            <a:pPr marL="342900" lvl="0" indent="-342900" algn="l" rtl="0">
              <a:lnSpc>
                <a:spcPct val="100000"/>
              </a:lnSpc>
              <a:spcBef>
                <a:spcPts val="1200"/>
              </a:spcBef>
              <a:spcAft>
                <a:spcPts val="0"/>
              </a:spcAft>
              <a:buClr>
                <a:schemeClr val="dk1"/>
              </a:buClr>
              <a:buSzPts val="2000"/>
              <a:buFont typeface="Arial"/>
              <a:buChar char="•"/>
            </a:pPr>
            <a:r>
              <a:rPr lang="en-AU"/>
              <a:t>Breaks and catering</a:t>
            </a:r>
            <a:endParaRPr/>
          </a:p>
        </p:txBody>
      </p:sp>
      <p:sp>
        <p:nvSpPr>
          <p:cNvPr id="219" name="Google Shape;219;p4"/>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6"/>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Introductions</a:t>
            </a:r>
            <a:endParaRPr/>
          </a:p>
        </p:txBody>
      </p:sp>
      <p:sp>
        <p:nvSpPr>
          <p:cNvPr id="225" name="Google Shape;225;p6"/>
          <p:cNvSpPr txBox="1">
            <a:spLocks noGrp="1"/>
          </p:cNvSpPr>
          <p:nvPr>
            <p:ph type="body" idx="1"/>
          </p:nvPr>
        </p:nvSpPr>
        <p:spPr>
          <a:xfrm>
            <a:off x="360000" y="1799999"/>
            <a:ext cx="11484000" cy="432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000"/>
              <a:buNone/>
            </a:pPr>
            <a:r>
              <a:rPr lang="en-AU"/>
              <a:t>My name is … </a:t>
            </a:r>
            <a:endParaRPr/>
          </a:p>
          <a:p>
            <a:pPr marL="0" lvl="0" indent="0" algn="l" rtl="0">
              <a:lnSpc>
                <a:spcPct val="100000"/>
              </a:lnSpc>
              <a:spcBef>
                <a:spcPts val="1200"/>
              </a:spcBef>
              <a:spcAft>
                <a:spcPts val="0"/>
              </a:spcAft>
              <a:buClr>
                <a:schemeClr val="dk1"/>
              </a:buClr>
              <a:buSzPts val="2000"/>
              <a:buNone/>
            </a:pPr>
            <a:r>
              <a:rPr lang="en-AU"/>
              <a:t>My day-to-day role is … </a:t>
            </a:r>
            <a:endParaRPr/>
          </a:p>
          <a:p>
            <a:pPr marL="0" lvl="0" indent="0" algn="l" rtl="0">
              <a:lnSpc>
                <a:spcPct val="100000"/>
              </a:lnSpc>
              <a:spcBef>
                <a:spcPts val="1200"/>
              </a:spcBef>
              <a:spcAft>
                <a:spcPts val="0"/>
              </a:spcAft>
              <a:buClr>
                <a:schemeClr val="dk1"/>
              </a:buClr>
              <a:buSzPts val="2000"/>
              <a:buNone/>
            </a:pPr>
            <a:r>
              <a:rPr lang="en-AU"/>
              <a:t>My likely role in an emergency will be …</a:t>
            </a:r>
            <a:endParaRPr/>
          </a:p>
        </p:txBody>
      </p:sp>
      <p:sp>
        <p:nvSpPr>
          <p:cNvPr id="226" name="Google Shape;226;p6"/>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16683a7556_0_0"/>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Evaluation process</a:t>
            </a:r>
            <a:endParaRPr/>
          </a:p>
        </p:txBody>
      </p:sp>
      <p:sp>
        <p:nvSpPr>
          <p:cNvPr id="232" name="Google Shape;232;g316683a7556_0_0"/>
          <p:cNvSpPr txBox="1">
            <a:spLocks noGrp="1"/>
          </p:cNvSpPr>
          <p:nvPr>
            <p:ph type="body" idx="1"/>
          </p:nvPr>
        </p:nvSpPr>
        <p:spPr>
          <a:xfrm>
            <a:off x="354000" y="1655624"/>
            <a:ext cx="11484000" cy="4320000"/>
          </a:xfrm>
          <a:prstGeom prst="rect">
            <a:avLst/>
          </a:prstGeom>
          <a:solidFill>
            <a:schemeClr val="lt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000"/>
              <a:buNone/>
            </a:pPr>
            <a:r>
              <a:rPr lang="en-AU"/>
              <a:t>The </a:t>
            </a:r>
            <a:r>
              <a:rPr lang="en-AU" b="1">
                <a:latin typeface="Public Sans"/>
                <a:ea typeface="Public Sans"/>
                <a:cs typeface="Public Sans"/>
                <a:sym typeface="Public Sans"/>
              </a:rPr>
              <a:t>purpose of evaluation</a:t>
            </a:r>
            <a:r>
              <a:rPr lang="en-AU"/>
              <a:t> of the exercise is to assess if, and to what extent, </a:t>
            </a:r>
            <a:r>
              <a:rPr lang="en-AU" b="1">
                <a:latin typeface="Public Sans"/>
                <a:ea typeface="Public Sans"/>
                <a:cs typeface="Public Sans"/>
                <a:sym typeface="Public Sans"/>
              </a:rPr>
              <a:t>the exercise met the aim and objectives of the exercise. </a:t>
            </a:r>
            <a:endParaRPr b="1">
              <a:latin typeface="Public Sans"/>
              <a:ea typeface="Public Sans"/>
              <a:cs typeface="Public Sans"/>
              <a:sym typeface="Public Sans"/>
            </a:endParaRPr>
          </a:p>
          <a:p>
            <a:pPr marL="0" lvl="0" indent="0" algn="l" rtl="0">
              <a:lnSpc>
                <a:spcPct val="100000"/>
              </a:lnSpc>
              <a:spcBef>
                <a:spcPts val="0"/>
              </a:spcBef>
              <a:spcAft>
                <a:spcPts val="0"/>
              </a:spcAft>
              <a:buSzPts val="2000"/>
              <a:buNone/>
            </a:pPr>
            <a:endParaRPr/>
          </a:p>
          <a:p>
            <a:pPr marL="0" lvl="0" indent="0" algn="l" rtl="0">
              <a:spcBef>
                <a:spcPts val="0"/>
              </a:spcBef>
              <a:spcAft>
                <a:spcPts val="0"/>
              </a:spcAft>
              <a:buNone/>
            </a:pPr>
            <a:r>
              <a:rPr lang="en-AU"/>
              <a:t>Data and observations will be gathered during and after the exercise using the following tools:</a:t>
            </a:r>
            <a:endParaRPr/>
          </a:p>
          <a:p>
            <a:pPr marL="457200" lvl="0" indent="-355600" algn="l" rtl="0">
              <a:spcBef>
                <a:spcPts val="1200"/>
              </a:spcBef>
              <a:spcAft>
                <a:spcPts val="0"/>
              </a:spcAft>
              <a:buSzPts val="2000"/>
              <a:buChar char="●"/>
            </a:pPr>
            <a:r>
              <a:rPr lang="en-AU"/>
              <a:t>Participant Feedback Form</a:t>
            </a:r>
            <a:endParaRPr/>
          </a:p>
          <a:p>
            <a:pPr marL="457200" lvl="0" indent="-355600" algn="l" rtl="0">
              <a:spcBef>
                <a:spcPts val="0"/>
              </a:spcBef>
              <a:spcAft>
                <a:spcPts val="0"/>
              </a:spcAft>
              <a:buSzPts val="2000"/>
              <a:buChar char="●"/>
            </a:pPr>
            <a:r>
              <a:rPr lang="en-AU"/>
              <a:t>After-Action Review Debrief Forms</a:t>
            </a:r>
            <a:endParaRPr/>
          </a:p>
          <a:p>
            <a:pPr marL="457200" lvl="0" indent="-355600" algn="l" rtl="0">
              <a:spcBef>
                <a:spcPts val="0"/>
              </a:spcBef>
              <a:spcAft>
                <a:spcPts val="0"/>
              </a:spcAft>
              <a:buSzPts val="2000"/>
              <a:buChar char="●"/>
            </a:pPr>
            <a:r>
              <a:rPr lang="en-AU"/>
              <a:t>Evaluator’s Observation Checklist</a:t>
            </a:r>
            <a:endParaRPr/>
          </a:p>
          <a:p>
            <a:pPr marL="0" lvl="0" indent="0" algn="l" rtl="0">
              <a:spcBef>
                <a:spcPts val="1200"/>
              </a:spcBef>
              <a:spcAft>
                <a:spcPts val="0"/>
              </a:spcAft>
              <a:buNone/>
            </a:pPr>
            <a:r>
              <a:rPr lang="en-AU"/>
              <a:t>Upon completing the exercise, evaluators will return all completed data collection tools to the Exercise Evaluation Coordinator. The Coordinator will then compile and analyse the collected data and observations, documenting insights and lessons in the analysis tables within the Evaluation Plan.</a:t>
            </a:r>
            <a:endParaRPr/>
          </a:p>
          <a:p>
            <a:pPr marL="0" lvl="0" indent="0" algn="l" rtl="0">
              <a:spcBef>
                <a:spcPts val="1200"/>
              </a:spcBef>
              <a:spcAft>
                <a:spcPts val="1200"/>
              </a:spcAft>
              <a:buNone/>
            </a:pPr>
            <a:r>
              <a:rPr lang="en-AU"/>
              <a:t>The final exercise and evaluation reports are to be submitted to the Premier’s Department and will contribute to the annual State Lessons Analysis process.</a:t>
            </a:r>
            <a:endParaRPr/>
          </a:p>
        </p:txBody>
      </p:sp>
      <p:sp>
        <p:nvSpPr>
          <p:cNvPr id="233" name="Google Shape;233;g316683a7556_0_0"/>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0"/>
          <p:cNvSpPr txBox="1">
            <a:spLocks noGrp="1"/>
          </p:cNvSpPr>
          <p:nvPr>
            <p:ph type="title"/>
          </p:nvPr>
        </p:nvSpPr>
        <p:spPr>
          <a:xfrm>
            <a:off x="359999" y="3960000"/>
            <a:ext cx="10863057" cy="1224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ublic Sans"/>
              <a:buNone/>
            </a:pPr>
            <a:r>
              <a:rPr lang="en-AU" dirty="0"/>
              <a:t>Exercise Scenario</a:t>
            </a:r>
            <a:endParaRPr dirty="0"/>
          </a:p>
        </p:txBody>
      </p:sp>
      <p:sp>
        <p:nvSpPr>
          <p:cNvPr id="239" name="Google Shape;239;p10"/>
          <p:cNvSpPr txBox="1">
            <a:spLocks noGrp="1"/>
          </p:cNvSpPr>
          <p:nvPr>
            <p:ph type="body" idx="2"/>
          </p:nvPr>
        </p:nvSpPr>
        <p:spPr>
          <a:xfrm>
            <a:off x="359998" y="5291999"/>
            <a:ext cx="9958283" cy="120600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2000"/>
              <a:buNone/>
            </a:pPr>
            <a:r>
              <a:rPr lang="en-AU"/>
              <a:t>This is an exercise, not a forecast. </a:t>
            </a:r>
            <a:endParaRPr/>
          </a:p>
          <a:p>
            <a:pPr marL="0" lvl="0" indent="0" algn="l" rtl="0">
              <a:lnSpc>
                <a:spcPct val="100000"/>
              </a:lnSpc>
              <a:spcBef>
                <a:spcPts val="1200"/>
              </a:spcBef>
              <a:spcAft>
                <a:spcPts val="0"/>
              </a:spcAft>
              <a:buClr>
                <a:schemeClr val="lt1"/>
              </a:buClr>
              <a:buSzPts val="2000"/>
              <a:buNone/>
            </a:pPr>
            <a:r>
              <a:rPr lang="en-AU"/>
              <a:t>The information on these slides is to illustrate the scenario and should not be used for decision-making. Any images are historical and may be from another place.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5"/>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Aim and objectives</a:t>
            </a:r>
            <a:endParaRPr/>
          </a:p>
        </p:txBody>
      </p:sp>
      <p:sp>
        <p:nvSpPr>
          <p:cNvPr id="245" name="Google Shape;245;p5"/>
          <p:cNvSpPr txBox="1">
            <a:spLocks noGrp="1"/>
          </p:cNvSpPr>
          <p:nvPr>
            <p:ph type="body" idx="1"/>
          </p:nvPr>
        </p:nvSpPr>
        <p:spPr>
          <a:xfrm>
            <a:off x="360000" y="1799999"/>
            <a:ext cx="11484000" cy="432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000"/>
              <a:buNone/>
            </a:pPr>
            <a:r>
              <a:rPr lang="en-AU" sz="1900" b="1" dirty="0">
                <a:latin typeface="Public Sans"/>
                <a:ea typeface="Public Sans"/>
                <a:cs typeface="Public Sans"/>
                <a:sym typeface="Public Sans"/>
              </a:rPr>
              <a:t>Aim: </a:t>
            </a:r>
            <a:r>
              <a:rPr lang="en-AU" sz="1900" dirty="0"/>
              <a:t>To evaluate LEMC / REMC arrangements for responding to a heatwave within the local or regional area, in order to assess the effectiveness, readiness, and suitability of LEMC / REMC and Emergency Operations Centre (EOC) response and recovery plans.</a:t>
            </a:r>
            <a:endParaRPr sz="1900" dirty="0"/>
          </a:p>
          <a:p>
            <a:pPr marL="0" lvl="0" indent="0" algn="l" rtl="0">
              <a:lnSpc>
                <a:spcPct val="100000"/>
              </a:lnSpc>
              <a:spcBef>
                <a:spcPts val="1200"/>
              </a:spcBef>
              <a:spcAft>
                <a:spcPts val="0"/>
              </a:spcAft>
              <a:buClr>
                <a:schemeClr val="dk1"/>
              </a:buClr>
              <a:buSzPts val="2000"/>
              <a:buNone/>
            </a:pPr>
            <a:r>
              <a:rPr lang="en-AU" b="1" dirty="0">
                <a:latin typeface="Public Sans"/>
                <a:ea typeface="Public Sans"/>
                <a:cs typeface="Public Sans"/>
                <a:sym typeface="Public Sans"/>
              </a:rPr>
              <a:t>Objectives:</a:t>
            </a:r>
            <a:endParaRPr b="1" dirty="0">
              <a:latin typeface="Public Sans"/>
              <a:ea typeface="Public Sans"/>
              <a:cs typeface="Public Sans"/>
              <a:sym typeface="Public Sans"/>
            </a:endParaRPr>
          </a:p>
          <a:p>
            <a:pPr marL="0" lvl="0" indent="0" algn="l" rtl="0">
              <a:lnSpc>
                <a:spcPct val="100000"/>
              </a:lnSpc>
              <a:spcBef>
                <a:spcPts val="1200"/>
              </a:spcBef>
              <a:spcAft>
                <a:spcPts val="0"/>
              </a:spcAft>
              <a:buClr>
                <a:schemeClr val="dk1"/>
              </a:buClr>
              <a:buSzPts val="2000"/>
              <a:buNone/>
            </a:pPr>
            <a:endParaRPr sz="700" dirty="0"/>
          </a:p>
          <a:p>
            <a:pPr marL="0" lvl="0" indent="0" algn="l" rtl="0">
              <a:spcBef>
                <a:spcPts val="0"/>
              </a:spcBef>
              <a:spcAft>
                <a:spcPts val="0"/>
              </a:spcAft>
              <a:buNone/>
            </a:pPr>
            <a:r>
              <a:rPr lang="en-AU" sz="1800" dirty="0"/>
              <a:t>1- Ensure LEMC / REMC and EOC procedures are established for effective heatwave response.</a:t>
            </a:r>
            <a:endParaRPr sz="1800" dirty="0"/>
          </a:p>
          <a:p>
            <a:pPr marL="0" lvl="0" indent="0" algn="l" rtl="0">
              <a:spcBef>
                <a:spcPts val="1000"/>
              </a:spcBef>
              <a:spcAft>
                <a:spcPts val="0"/>
              </a:spcAft>
              <a:buNone/>
            </a:pPr>
            <a:r>
              <a:rPr lang="en-AU" sz="1800" dirty="0"/>
              <a:t>2 - Assess the scope and effectiveness of heatwave procedures to handle diverse scenarios.</a:t>
            </a:r>
            <a:endParaRPr sz="1800" dirty="0"/>
          </a:p>
          <a:p>
            <a:pPr marL="0" lvl="0" indent="0" algn="l" rtl="0">
              <a:spcBef>
                <a:spcPts val="1000"/>
              </a:spcBef>
              <a:spcAft>
                <a:spcPts val="0"/>
              </a:spcAft>
              <a:buNone/>
            </a:pPr>
            <a:r>
              <a:rPr lang="en-AU" sz="1800" dirty="0"/>
              <a:t>3 - Confirm that all relevant stakeholders are familiar with the heatwave response procedures.</a:t>
            </a:r>
            <a:endParaRPr sz="1800" dirty="0"/>
          </a:p>
          <a:p>
            <a:pPr marL="0" lvl="0" indent="0" algn="l" rtl="0">
              <a:spcBef>
                <a:spcPts val="1000"/>
              </a:spcBef>
              <a:spcAft>
                <a:spcPts val="0"/>
              </a:spcAft>
              <a:buNone/>
            </a:pPr>
            <a:r>
              <a:rPr lang="en-AU" sz="1800" dirty="0"/>
              <a:t>4 - Identify gaps or weaknesses in LEMC / REMC and EOC procedures for heatwave scenarios.</a:t>
            </a:r>
            <a:endParaRPr sz="1800" dirty="0"/>
          </a:p>
          <a:p>
            <a:pPr marL="0" lvl="0" indent="0" algn="l" rtl="0">
              <a:spcBef>
                <a:spcPts val="1000"/>
              </a:spcBef>
              <a:spcAft>
                <a:spcPts val="0"/>
              </a:spcAft>
              <a:buNone/>
            </a:pPr>
            <a:r>
              <a:rPr lang="en-AU" sz="1800" dirty="0"/>
              <a:t>5 - Verify alignment of LEMC / REMC and EOC procedures with the updated NSW State Heatwave Sub Plan.</a:t>
            </a:r>
            <a:endParaRPr sz="1800" dirty="0"/>
          </a:p>
          <a:p>
            <a:pPr marL="0" lvl="0" indent="0" algn="l" rtl="0">
              <a:spcBef>
                <a:spcPts val="1000"/>
              </a:spcBef>
              <a:spcAft>
                <a:spcPts val="0"/>
              </a:spcAft>
              <a:buNone/>
            </a:pPr>
            <a:r>
              <a:rPr lang="en-AU" sz="1800" dirty="0"/>
              <a:t>6 - Identify training, skills, or capability gaps among LEMC / REMC and EOC members.</a:t>
            </a:r>
            <a:endParaRPr sz="1800" dirty="0"/>
          </a:p>
          <a:p>
            <a:pPr marL="0" lvl="0" indent="0" algn="l" rtl="0">
              <a:spcBef>
                <a:spcPts val="1000"/>
              </a:spcBef>
              <a:spcAft>
                <a:spcPts val="0"/>
              </a:spcAft>
              <a:buNone/>
            </a:pPr>
            <a:r>
              <a:rPr lang="en-AU" sz="1800" dirty="0"/>
              <a:t>7 - Identify resource and logistical gaps within LEMC / REMC for heatwave response readiness.</a:t>
            </a:r>
            <a:endParaRPr sz="1800" dirty="0"/>
          </a:p>
          <a:p>
            <a:pPr marL="0" lvl="0" indent="0" algn="l" rtl="0">
              <a:spcBef>
                <a:spcPts val="1200"/>
              </a:spcBef>
              <a:spcAft>
                <a:spcPts val="0"/>
              </a:spcAft>
              <a:buNone/>
            </a:pPr>
            <a:endParaRPr dirty="0"/>
          </a:p>
          <a:p>
            <a:pPr marL="0" lvl="0" indent="0" algn="l" rtl="0">
              <a:lnSpc>
                <a:spcPct val="100000"/>
              </a:lnSpc>
              <a:spcBef>
                <a:spcPts val="1200"/>
              </a:spcBef>
              <a:spcAft>
                <a:spcPts val="0"/>
              </a:spcAft>
              <a:buNone/>
            </a:pPr>
            <a:endParaRPr dirty="0"/>
          </a:p>
        </p:txBody>
      </p:sp>
      <p:sp>
        <p:nvSpPr>
          <p:cNvPr id="246" name="Google Shape;246;p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1"/>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Background</a:t>
            </a:r>
            <a:endParaRPr/>
          </a:p>
        </p:txBody>
      </p:sp>
      <p:sp>
        <p:nvSpPr>
          <p:cNvPr id="252" name="Google Shape;252;p11"/>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None/>
            </a:pPr>
            <a:r>
              <a:rPr lang="en-AU" sz="1600" b="1">
                <a:solidFill>
                  <a:srgbClr val="000000"/>
                </a:solidFill>
                <a:latin typeface="Arial"/>
                <a:ea typeface="Arial"/>
                <a:cs typeface="Arial"/>
                <a:sym typeface="Arial"/>
              </a:rPr>
              <a:t>Time: Tuesday 10 December</a:t>
            </a:r>
            <a:endParaRPr sz="1600" b="1">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en-AU" sz="1600">
                <a:solidFill>
                  <a:srgbClr val="000000"/>
                </a:solidFill>
                <a:latin typeface="Arial"/>
                <a:ea typeface="Arial"/>
                <a:cs typeface="Arial"/>
                <a:sym typeface="Arial"/>
              </a:rPr>
              <a:t>It is mid-December in New South Wales (NSW). The region has experienced prolonged, above-average temperatures since late spring, with no significant rainfall and drought-like conditions persisting since late winter. The Bureau of Meteorology (BOM) recently reported critically low rainfall in October and November for the region, declaring a "seriously deficient" status for these months.</a:t>
            </a:r>
            <a:endParaRPr sz="160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en-AU" sz="1600">
                <a:solidFill>
                  <a:srgbClr val="000000"/>
                </a:solidFill>
                <a:latin typeface="Arial"/>
                <a:ea typeface="Arial"/>
                <a:cs typeface="Arial"/>
                <a:sym typeface="Arial"/>
              </a:rPr>
              <a:t>Local healthcare services are under strain. Public health authorities report a rise in heat-related illnesses, with hospitals and clinics at capacity on several days and experiencing frequent surges in patients. NSW Ambulance has had to redirect crews from other Zones to handle an increased call volume, primarily due to heat impacts on vulnerable groups, particularly the elderly. The NSW Rural Fire Service has also noted heightened bushfire activity across the local area, exacerbated by the dry conditions and persistent high temperatures.</a:t>
            </a:r>
            <a:endParaRPr sz="160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a:solidFill>
                <a:srgbClr val="000000"/>
              </a:solidFill>
              <a:latin typeface="Arial"/>
              <a:ea typeface="Arial"/>
              <a:cs typeface="Arial"/>
              <a:sym typeface="Arial"/>
            </a:endParaRPr>
          </a:p>
        </p:txBody>
      </p:sp>
      <p:sp>
        <p:nvSpPr>
          <p:cNvPr id="253" name="Google Shape;253;p11"/>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AU"/>
              <a:t>9</a:t>
            </a:fld>
            <a:endParaRPr/>
          </a:p>
        </p:txBody>
      </p:sp>
      <p:pic>
        <p:nvPicPr>
          <p:cNvPr id="254" name="Google Shape;254;p11"/>
          <p:cNvPicPr preferRelativeResize="0">
            <a:picLocks noGrp="1"/>
          </p:cNvPicPr>
          <p:nvPr>
            <p:ph type="pic" idx="2"/>
          </p:nvPr>
        </p:nvPicPr>
        <p:blipFill rotWithShape="1">
          <a:blip r:embed="rId3">
            <a:alphaModFix/>
          </a:blip>
          <a:srcRect l="22438" r="22443"/>
          <a:stretch/>
        </p:blipFill>
        <p:spPr>
          <a:xfrm>
            <a:off x="0" y="0"/>
            <a:ext cx="5040000" cy="6858000"/>
          </a:xfrm>
          <a:prstGeom prst="rect">
            <a:avLst/>
          </a:prstGeom>
        </p:spPr>
      </p:pic>
    </p:spTree>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laceholder">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F50AB5D6E53347B08395D7D50C60F6" ma:contentTypeVersion="15" ma:contentTypeDescription="Create a new document." ma:contentTypeScope="" ma:versionID="a8dee13bc0bcaca400356657802e6687">
  <xsd:schema xmlns:xsd="http://www.w3.org/2001/XMLSchema" xmlns:xs="http://www.w3.org/2001/XMLSchema" xmlns:p="http://schemas.microsoft.com/office/2006/metadata/properties" xmlns:ns2="5808c2c6-831d-4b46-b271-b4e3f64280a3" xmlns:ns3="6ef053ad-0eda-4d92-9096-6a6fec6880ee" targetNamespace="http://schemas.microsoft.com/office/2006/metadata/properties" ma:root="true" ma:fieldsID="ea9f6d70b731baed75e07ee4b21e1952" ns2:_="" ns3:_="">
    <xsd:import namespace="5808c2c6-831d-4b46-b271-b4e3f64280a3"/>
    <xsd:import namespace="6ef053ad-0eda-4d92-9096-6a6fec6880e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08c2c6-831d-4b46-b271-b4e3f6428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6004604-8c32-4241-8b90-5e68b4a33b5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f053ad-0eda-4d92-9096-6a6fec6880e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f49e5f-9c9f-48a0-bf37-52128ef28751}" ma:internalName="TaxCatchAll" ma:showField="CatchAllData" ma:web="6ef053ad-0eda-4d92-9096-6a6fec6880e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ef053ad-0eda-4d92-9096-6a6fec6880ee" xsi:nil="true"/>
    <lcf76f155ced4ddcb4097134ff3c332f xmlns="5808c2c6-831d-4b46-b271-b4e3f64280a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A91947E-668A-4FEA-AAC4-78592A6727AE}">
  <ds:schemaRefs>
    <ds:schemaRef ds:uri="http://schemas.microsoft.com/sharepoint/v3/contenttype/forms"/>
  </ds:schemaRefs>
</ds:datastoreItem>
</file>

<file path=customXml/itemProps2.xml><?xml version="1.0" encoding="utf-8"?>
<ds:datastoreItem xmlns:ds="http://schemas.openxmlformats.org/officeDocument/2006/customXml" ds:itemID="{1718F259-7C30-4630-9628-34D885AF8F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08c2c6-831d-4b46-b271-b4e3f64280a3"/>
    <ds:schemaRef ds:uri="6ef053ad-0eda-4d92-9096-6a6fec6880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132BC5-97F1-4C39-A25C-9324D4DC9DBF}">
  <ds:schemaRefs>
    <ds:schemaRef ds:uri="http://schemas.microsoft.com/office/2006/metadata/properties"/>
    <ds:schemaRef ds:uri="http://schemas.microsoft.com/office/infopath/2007/PartnerControls"/>
    <ds:schemaRef ds:uri="6ef053ad-0eda-4d92-9096-6a6fec6880ee"/>
    <ds:schemaRef ds:uri="5808c2c6-831d-4b46-b271-b4e3f64280a3"/>
  </ds:schemaRefs>
</ds:datastoreItem>
</file>

<file path=docProps/app.xml><?xml version="1.0" encoding="utf-8"?>
<Properties xmlns="http://schemas.openxmlformats.org/officeDocument/2006/extended-properties" xmlns:vt="http://schemas.openxmlformats.org/officeDocument/2006/docPropsVTypes">
  <TotalTime>8</TotalTime>
  <Words>2458</Words>
  <Application>Microsoft Office PowerPoint</Application>
  <PresentationFormat>Widescreen</PresentationFormat>
  <Paragraphs>198</Paragraphs>
  <Slides>29</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Public Sans</vt:lpstr>
      <vt:lpstr>Arial</vt:lpstr>
      <vt:lpstr>Calibri</vt:lpstr>
      <vt:lpstr>Public Sans SemiBold</vt:lpstr>
      <vt:lpstr>Public Sans Light</vt:lpstr>
      <vt:lpstr>Times New Roman</vt:lpstr>
      <vt:lpstr>NSWG Corporate</vt:lpstr>
      <vt:lpstr>Placeholder</vt:lpstr>
      <vt:lpstr>Exercise [INSERT NAME]</vt:lpstr>
      <vt:lpstr>Acknowledgement of Country</vt:lpstr>
      <vt:lpstr>Agenda</vt:lpstr>
      <vt:lpstr>Housekeeping</vt:lpstr>
      <vt:lpstr>Introductions</vt:lpstr>
      <vt:lpstr>Evaluation process</vt:lpstr>
      <vt:lpstr>Exercise Scenario</vt:lpstr>
      <vt:lpstr>Aim and objectives</vt:lpstr>
      <vt:lpstr>Background</vt:lpstr>
      <vt:lpstr>Background</vt:lpstr>
      <vt:lpstr>Background</vt:lpstr>
      <vt:lpstr>Special Idea One</vt:lpstr>
      <vt:lpstr>Special Idea One</vt:lpstr>
      <vt:lpstr>Inject</vt:lpstr>
      <vt:lpstr>Inject</vt:lpstr>
      <vt:lpstr>Morning tea</vt:lpstr>
      <vt:lpstr>Special Idea Two</vt:lpstr>
      <vt:lpstr>Special Idea Two</vt:lpstr>
      <vt:lpstr>Inject</vt:lpstr>
      <vt:lpstr>Inject</vt:lpstr>
      <vt:lpstr>Special Idea Three</vt:lpstr>
      <vt:lpstr>Special Idea Three</vt:lpstr>
      <vt:lpstr>Inject</vt:lpstr>
      <vt:lpstr>Inject</vt:lpstr>
      <vt:lpstr>Special Idea Four</vt:lpstr>
      <vt:lpstr>Special Idea Four</vt:lpstr>
      <vt:lpstr>Inject</vt:lpstr>
      <vt:lpstr>Review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Rick Stone</dc:creator>
  <cp:lastModifiedBy>Ryan Clarkstone</cp:lastModifiedBy>
  <cp:revision>5</cp:revision>
  <dcterms:created xsi:type="dcterms:W3CDTF">2023-07-05T22:37:29Z</dcterms:created>
  <dcterms:modified xsi:type="dcterms:W3CDTF">2024-12-31T23:16:54Z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0x01010065F50AB5D6E53347B08395D7D50C60F6</vt:lpwstr>
  </property>
  <property fmtid="{D5CDD505-2E9C-101B-9397-08002B2CF9AE}" pid="3" name="MediaServiceImageTags">
    <vt:lpwstr/>
  </property>
  <property fmtid="{D5CDD505-2E9C-101B-9397-08002B2CF9AE}" pid="4" name="MSIP_Label_a6214476-0a12-4e5a-9f69-27718960d391_Enabled">
    <vt:lpwstr>true</vt:lpwstr>
  </property>
  <property fmtid="{D5CDD505-2E9C-101B-9397-08002B2CF9AE}" pid="5" name="MSIP_Label_a6214476-0a12-4e5a-9f69-27718960d391_SetDate">
    <vt:lpwstr>2023-07-25T23:43:28Z</vt:lpwstr>
  </property>
  <property fmtid="{D5CDD505-2E9C-101B-9397-08002B2CF9AE}" pid="6" name="MSIP_Label_a6214476-0a12-4e5a-9f69-27718960d391_Method">
    <vt:lpwstr>Standard</vt:lpwstr>
  </property>
  <property fmtid="{D5CDD505-2E9C-101B-9397-08002B2CF9AE}" pid="7" name="MSIP_Label_a6214476-0a12-4e5a-9f69-27718960d391_Name">
    <vt:lpwstr>OFFICIAL</vt:lpwstr>
  </property>
  <property fmtid="{D5CDD505-2E9C-101B-9397-08002B2CF9AE}" pid="8" name="MSIP_Label_a6214476-0a12-4e5a-9f69-27718960d391_SiteId">
    <vt:lpwstr>1ef97a68-e8ab-44ed-a16d-b579fe2d7cd8</vt:lpwstr>
  </property>
  <property fmtid="{D5CDD505-2E9C-101B-9397-08002B2CF9AE}" pid="9" name="MSIP_Label_a6214476-0a12-4e5a-9f69-27718960d391_ActionId">
    <vt:lpwstr>9af77217-071b-4ca7-b5e3-f191f57e03c8</vt:lpwstr>
  </property>
  <property fmtid="{D5CDD505-2E9C-101B-9397-08002B2CF9AE}" pid="10" name="MSIP_Label_a6214476-0a12-4e5a-9f69-27718960d391_ContentBits">
    <vt:lpwstr>3</vt:lpwstr>
  </property>
  <property fmtid="{D5CDD505-2E9C-101B-9397-08002B2CF9AE}" pid="11" name="ClassificationContentMarkingFooterLocations">
    <vt:lpwstr>NSWG Corporate:10\Placeholder:5</vt:lpwstr>
  </property>
  <property fmtid="{D5CDD505-2E9C-101B-9397-08002B2CF9AE}" pid="12" name="ClassificationContentMarkingFooterText">
    <vt:lpwstr>OFFICIAL</vt:lpwstr>
  </property>
  <property fmtid="{D5CDD505-2E9C-101B-9397-08002B2CF9AE}" pid="13" name="ClassificationContentMarkingHeaderLocations">
    <vt:lpwstr>NSWG Corporate:7\Placeholder:4</vt:lpwstr>
  </property>
  <property fmtid="{D5CDD505-2E9C-101B-9397-08002B2CF9AE}" pid="14" name="ClassificationContentMarkingHeaderText">
    <vt:lpwstr>OFFICIAL</vt:lpwstr>
  </property>
</Properties>
</file>