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Lst>
  <p:notesMasterIdLst>
    <p:notesMasterId r:id="rId21"/>
  </p:notesMasterIdLst>
  <p:sldIdLst>
    <p:sldId id="256" r:id="rId6"/>
    <p:sldId id="257" r:id="rId7"/>
    <p:sldId id="258" r:id="rId8"/>
    <p:sldId id="259" r:id="rId9"/>
    <p:sldId id="260" r:id="rId10"/>
    <p:sldId id="263" r:id="rId11"/>
    <p:sldId id="313" r:id="rId12"/>
    <p:sldId id="261" r:id="rId13"/>
    <p:sldId id="262" r:id="rId14"/>
    <p:sldId id="264" r:id="rId15"/>
    <p:sldId id="288" r:id="rId16"/>
    <p:sldId id="289" r:id="rId17"/>
    <p:sldId id="290" r:id="rId18"/>
    <p:sldId id="312" r:id="rId19"/>
    <p:sldId id="284" r:id="rId20"/>
  </p:sldIdLst>
  <p:sldSz cx="12192000" cy="6858000"/>
  <p:notesSz cx="6858000" cy="9144000"/>
  <p:embeddedFontLst>
    <p:embeddedFont>
      <p:font typeface="Public Sans" pitchFamily="2" charset="0"/>
      <p:regular r:id="rId22"/>
      <p:bold r:id="rId23"/>
      <p:italic r:id="rId24"/>
      <p:boldItalic r:id="rId25"/>
    </p:embeddedFont>
    <p:embeddedFont>
      <p:font typeface="Public Sans Light" pitchFamily="2" charset="0"/>
      <p:regular r:id="rId26"/>
      <p:bold r:id="rId27"/>
      <p:italic r:id="rId28"/>
      <p:boldItalic r:id="rId29"/>
    </p:embeddedFont>
    <p:embeddedFont>
      <p:font typeface="Public Sans SemiBold" pitchFamily="2" charset="0"/>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r6nIp+9NSylhVdOzi9zsZ6/EJ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74546-A080-4CC8-AF30-BA6E761D820F}" v="4" dt="2025-09-13T06:12:02.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notesMaster" Target="notesMasters/notesMaster1.xml"/><Relationship Id="rId63"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58"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64"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Clarkstone" userId="f3afc8a6-83b9-4980-9a9e-2aa4cf3ae41c" providerId="ADAL" clId="{D7C24BB2-9BAD-4545-9E69-95075AECEC0B}"/>
    <pc:docChg chg="undo custSel addSld delSld modSld sldOrd">
      <pc:chgData name="Ryan Clarkstone" userId="f3afc8a6-83b9-4980-9a9e-2aa4cf3ae41c" providerId="ADAL" clId="{D7C24BB2-9BAD-4545-9E69-95075AECEC0B}" dt="2025-06-10T02:28:29.487" v="2291" actId="20577"/>
      <pc:docMkLst>
        <pc:docMk/>
      </pc:docMkLst>
      <pc:sldChg chg="addSp delSp modSp mod">
        <pc:chgData name="Ryan Clarkstone" userId="f3afc8a6-83b9-4980-9a9e-2aa4cf3ae41c" providerId="ADAL" clId="{D7C24BB2-9BAD-4545-9E69-95075AECEC0B}" dt="2025-06-10T02:18:52.393" v="2257" actId="20577"/>
        <pc:sldMkLst>
          <pc:docMk/>
          <pc:sldMk cId="0" sldId="256"/>
        </pc:sldMkLst>
      </pc:sldChg>
      <pc:sldChg chg="addSp delSp modSp mod">
        <pc:chgData name="Ryan Clarkstone" userId="f3afc8a6-83b9-4980-9a9e-2aa4cf3ae41c" providerId="ADAL" clId="{D7C24BB2-9BAD-4545-9E69-95075AECEC0B}" dt="2025-06-08T12:43:33.579" v="2175" actId="113"/>
        <pc:sldMkLst>
          <pc:docMk/>
          <pc:sldMk cId="0" sldId="258"/>
        </pc:sldMkLst>
      </pc:sldChg>
      <pc:sldChg chg="modSp mod">
        <pc:chgData name="Ryan Clarkstone" userId="f3afc8a6-83b9-4980-9a9e-2aa4cf3ae41c" providerId="ADAL" clId="{D7C24BB2-9BAD-4545-9E69-95075AECEC0B}" dt="2025-06-08T12:43:46.237" v="2189" actId="113"/>
        <pc:sldMkLst>
          <pc:docMk/>
          <pc:sldMk cId="0" sldId="259"/>
        </pc:sldMkLst>
      </pc:sldChg>
      <pc:sldChg chg="modSp mod">
        <pc:chgData name="Ryan Clarkstone" userId="f3afc8a6-83b9-4980-9a9e-2aa4cf3ae41c" providerId="ADAL" clId="{D7C24BB2-9BAD-4545-9E69-95075AECEC0B}" dt="2025-06-08T12:43:55.157" v="2203" actId="113"/>
        <pc:sldMkLst>
          <pc:docMk/>
          <pc:sldMk cId="0" sldId="260"/>
        </pc:sldMkLst>
      </pc:sldChg>
      <pc:sldChg chg="modSp mod">
        <pc:chgData name="Ryan Clarkstone" userId="f3afc8a6-83b9-4980-9a9e-2aa4cf3ae41c" providerId="ADAL" clId="{D7C24BB2-9BAD-4545-9E69-95075AECEC0B}" dt="2025-06-08T10:57:49.192" v="1270" actId="113"/>
        <pc:sldMkLst>
          <pc:docMk/>
          <pc:sldMk cId="0" sldId="261"/>
        </pc:sldMkLst>
      </pc:sldChg>
      <pc:sldChg chg="modSp mod">
        <pc:chgData name="Ryan Clarkstone" userId="f3afc8a6-83b9-4980-9a9e-2aa4cf3ae41c" providerId="ADAL" clId="{D7C24BB2-9BAD-4545-9E69-95075AECEC0B}" dt="2025-06-10T02:26:54.909" v="2269" actId="20577"/>
        <pc:sldMkLst>
          <pc:docMk/>
          <pc:sldMk cId="0" sldId="262"/>
        </pc:sldMkLst>
      </pc:sldChg>
      <pc:sldChg chg="modSp mod ord">
        <pc:chgData name="Ryan Clarkstone" userId="f3afc8a6-83b9-4980-9a9e-2aa4cf3ae41c" providerId="ADAL" clId="{D7C24BB2-9BAD-4545-9E69-95075AECEC0B}" dt="2025-06-08T10:57:30.355" v="1256" actId="20577"/>
        <pc:sldMkLst>
          <pc:docMk/>
          <pc:sldMk cId="0" sldId="263"/>
        </pc:sldMkLst>
      </pc:sldChg>
      <pc:sldChg chg="addSp delSp modSp mod">
        <pc:chgData name="Ryan Clarkstone" userId="f3afc8a6-83b9-4980-9a9e-2aa4cf3ae41c" providerId="ADAL" clId="{D7C24BB2-9BAD-4545-9E69-95075AECEC0B}" dt="2025-06-08T11:07:10.342" v="1347"/>
        <pc:sldMkLst>
          <pc:docMk/>
          <pc:sldMk cId="0" sldId="264"/>
        </pc:sldMkLst>
      </pc:sldChg>
      <pc:sldChg chg="del">
        <pc:chgData name="Ryan Clarkstone" userId="f3afc8a6-83b9-4980-9a9e-2aa4cf3ae41c" providerId="ADAL" clId="{D7C24BB2-9BAD-4545-9E69-95075AECEC0B}" dt="2025-06-08T11:08:27.065" v="1358" actId="47"/>
        <pc:sldMkLst>
          <pc:docMk/>
          <pc:sldMk cId="0" sldId="265"/>
        </pc:sldMkLst>
      </pc:sldChg>
      <pc:sldChg chg="del">
        <pc:chgData name="Ryan Clarkstone" userId="f3afc8a6-83b9-4980-9a9e-2aa4cf3ae41c" providerId="ADAL" clId="{D7C24BB2-9BAD-4545-9E69-95075AECEC0B}" dt="2025-06-08T11:08:28.525" v="1359" actId="47"/>
        <pc:sldMkLst>
          <pc:docMk/>
          <pc:sldMk cId="0" sldId="266"/>
        </pc:sldMkLst>
      </pc:sldChg>
      <pc:sldChg chg="addSp delSp modSp mod">
        <pc:chgData name="Ryan Clarkstone" userId="f3afc8a6-83b9-4980-9a9e-2aa4cf3ae41c" providerId="ADAL" clId="{D7C24BB2-9BAD-4545-9E69-95075AECEC0B}" dt="2025-06-08T12:46:51.612" v="2213" actId="478"/>
        <pc:sldMkLst>
          <pc:docMk/>
          <pc:sldMk cId="0" sldId="267"/>
        </pc:sldMkLst>
      </pc:sldChg>
      <pc:sldChg chg="modSp mod">
        <pc:chgData name="Ryan Clarkstone" userId="f3afc8a6-83b9-4980-9a9e-2aa4cf3ae41c" providerId="ADAL" clId="{D7C24BB2-9BAD-4545-9E69-95075AECEC0B}" dt="2025-06-08T12:13:39.643" v="1446" actId="20577"/>
        <pc:sldMkLst>
          <pc:docMk/>
          <pc:sldMk cId="0" sldId="268"/>
        </pc:sldMkLst>
      </pc:sldChg>
      <pc:sldChg chg="del">
        <pc:chgData name="Ryan Clarkstone" userId="f3afc8a6-83b9-4980-9a9e-2aa4cf3ae41c" providerId="ADAL" clId="{D7C24BB2-9BAD-4545-9E69-95075AECEC0B}" dt="2025-06-08T12:40:02.568" v="2087" actId="47"/>
        <pc:sldMkLst>
          <pc:docMk/>
          <pc:sldMk cId="0" sldId="269"/>
        </pc:sldMkLst>
      </pc:sldChg>
      <pc:sldChg chg="del">
        <pc:chgData name="Ryan Clarkstone" userId="f3afc8a6-83b9-4980-9a9e-2aa4cf3ae41c" providerId="ADAL" clId="{D7C24BB2-9BAD-4545-9E69-95075AECEC0B}" dt="2025-06-08T12:40:04.005" v="2088" actId="47"/>
        <pc:sldMkLst>
          <pc:docMk/>
          <pc:sldMk cId="0" sldId="270"/>
        </pc:sldMkLst>
      </pc:sldChg>
      <pc:sldChg chg="modSp mod ord">
        <pc:chgData name="Ryan Clarkstone" userId="f3afc8a6-83b9-4980-9a9e-2aa4cf3ae41c" providerId="ADAL" clId="{D7C24BB2-9BAD-4545-9E69-95075AECEC0B}" dt="2025-06-08T12:25:10.689" v="1788" actId="20577"/>
        <pc:sldMkLst>
          <pc:docMk/>
          <pc:sldMk cId="0" sldId="271"/>
        </pc:sldMkLst>
      </pc:sldChg>
      <pc:sldChg chg="del">
        <pc:chgData name="Ryan Clarkstone" userId="f3afc8a6-83b9-4980-9a9e-2aa4cf3ae41c" providerId="ADAL" clId="{D7C24BB2-9BAD-4545-9E69-95075AECEC0B}" dt="2025-06-08T12:40:04.856" v="2089" actId="47"/>
        <pc:sldMkLst>
          <pc:docMk/>
          <pc:sldMk cId="0" sldId="272"/>
        </pc:sldMkLst>
      </pc:sldChg>
      <pc:sldChg chg="del">
        <pc:chgData name="Ryan Clarkstone" userId="f3afc8a6-83b9-4980-9a9e-2aa4cf3ae41c" providerId="ADAL" clId="{D7C24BB2-9BAD-4545-9E69-95075AECEC0B}" dt="2025-06-08T12:40:05.555" v="2090" actId="47"/>
        <pc:sldMkLst>
          <pc:docMk/>
          <pc:sldMk cId="0" sldId="273"/>
        </pc:sldMkLst>
      </pc:sldChg>
      <pc:sldChg chg="del">
        <pc:chgData name="Ryan Clarkstone" userId="f3afc8a6-83b9-4980-9a9e-2aa4cf3ae41c" providerId="ADAL" clId="{D7C24BB2-9BAD-4545-9E69-95075AECEC0B}" dt="2025-06-08T12:40:06.266" v="2091" actId="47"/>
        <pc:sldMkLst>
          <pc:docMk/>
          <pc:sldMk cId="0" sldId="274"/>
        </pc:sldMkLst>
      </pc:sldChg>
      <pc:sldChg chg="del">
        <pc:chgData name="Ryan Clarkstone" userId="f3afc8a6-83b9-4980-9a9e-2aa4cf3ae41c" providerId="ADAL" clId="{D7C24BB2-9BAD-4545-9E69-95075AECEC0B}" dt="2025-06-08T12:40:06.890" v="2092" actId="47"/>
        <pc:sldMkLst>
          <pc:docMk/>
          <pc:sldMk cId="0" sldId="275"/>
        </pc:sldMkLst>
      </pc:sldChg>
      <pc:sldChg chg="del">
        <pc:chgData name="Ryan Clarkstone" userId="f3afc8a6-83b9-4980-9a9e-2aa4cf3ae41c" providerId="ADAL" clId="{D7C24BB2-9BAD-4545-9E69-95075AECEC0B}" dt="2025-06-08T12:40:08.264" v="2093" actId="47"/>
        <pc:sldMkLst>
          <pc:docMk/>
          <pc:sldMk cId="0" sldId="276"/>
        </pc:sldMkLst>
      </pc:sldChg>
      <pc:sldChg chg="del">
        <pc:chgData name="Ryan Clarkstone" userId="f3afc8a6-83b9-4980-9a9e-2aa4cf3ae41c" providerId="ADAL" clId="{D7C24BB2-9BAD-4545-9E69-95075AECEC0B}" dt="2025-06-08T12:40:08.888" v="2094" actId="47"/>
        <pc:sldMkLst>
          <pc:docMk/>
          <pc:sldMk cId="0" sldId="277"/>
        </pc:sldMkLst>
      </pc:sldChg>
      <pc:sldChg chg="del">
        <pc:chgData name="Ryan Clarkstone" userId="f3afc8a6-83b9-4980-9a9e-2aa4cf3ae41c" providerId="ADAL" clId="{D7C24BB2-9BAD-4545-9E69-95075AECEC0B}" dt="2025-06-08T12:40:09.572" v="2095" actId="47"/>
        <pc:sldMkLst>
          <pc:docMk/>
          <pc:sldMk cId="0" sldId="278"/>
        </pc:sldMkLst>
      </pc:sldChg>
      <pc:sldChg chg="del">
        <pc:chgData name="Ryan Clarkstone" userId="f3afc8a6-83b9-4980-9a9e-2aa4cf3ae41c" providerId="ADAL" clId="{D7C24BB2-9BAD-4545-9E69-95075AECEC0B}" dt="2025-06-08T12:40:10.169" v="2096" actId="47"/>
        <pc:sldMkLst>
          <pc:docMk/>
          <pc:sldMk cId="0" sldId="279"/>
        </pc:sldMkLst>
      </pc:sldChg>
      <pc:sldChg chg="del">
        <pc:chgData name="Ryan Clarkstone" userId="f3afc8a6-83b9-4980-9a9e-2aa4cf3ae41c" providerId="ADAL" clId="{D7C24BB2-9BAD-4545-9E69-95075AECEC0B}" dt="2025-06-08T12:40:10.702" v="2097" actId="47"/>
        <pc:sldMkLst>
          <pc:docMk/>
          <pc:sldMk cId="0" sldId="280"/>
        </pc:sldMkLst>
      </pc:sldChg>
      <pc:sldChg chg="del">
        <pc:chgData name="Ryan Clarkstone" userId="f3afc8a6-83b9-4980-9a9e-2aa4cf3ae41c" providerId="ADAL" clId="{D7C24BB2-9BAD-4545-9E69-95075AECEC0B}" dt="2025-06-08T12:40:12.160" v="2098" actId="47"/>
        <pc:sldMkLst>
          <pc:docMk/>
          <pc:sldMk cId="0" sldId="281"/>
        </pc:sldMkLst>
      </pc:sldChg>
      <pc:sldChg chg="del">
        <pc:chgData name="Ryan Clarkstone" userId="f3afc8a6-83b9-4980-9a9e-2aa4cf3ae41c" providerId="ADAL" clId="{D7C24BB2-9BAD-4545-9E69-95075AECEC0B}" dt="2025-06-08T12:40:12.773" v="2099" actId="47"/>
        <pc:sldMkLst>
          <pc:docMk/>
          <pc:sldMk cId="0" sldId="282"/>
        </pc:sldMkLst>
      </pc:sldChg>
      <pc:sldChg chg="del">
        <pc:chgData name="Ryan Clarkstone" userId="f3afc8a6-83b9-4980-9a9e-2aa4cf3ae41c" providerId="ADAL" clId="{D7C24BB2-9BAD-4545-9E69-95075AECEC0B}" dt="2025-06-08T12:40:15.286" v="2100" actId="47"/>
        <pc:sldMkLst>
          <pc:docMk/>
          <pc:sldMk cId="0" sldId="283"/>
        </pc:sldMkLst>
      </pc:sldChg>
      <pc:sldChg chg="modSp add mod">
        <pc:chgData name="Ryan Clarkstone" userId="f3afc8a6-83b9-4980-9a9e-2aa4cf3ae41c" providerId="ADAL" clId="{D7C24BB2-9BAD-4545-9E69-95075AECEC0B}" dt="2025-06-08T10:33:29.037" v="638" actId="20577"/>
        <pc:sldMkLst>
          <pc:docMk/>
          <pc:sldMk cId="2463423016" sldId="285"/>
        </pc:sldMkLst>
      </pc:sldChg>
      <pc:sldChg chg="addSp delSp modSp add mod">
        <pc:chgData name="Ryan Clarkstone" userId="f3afc8a6-83b9-4980-9a9e-2aa4cf3ae41c" providerId="ADAL" clId="{D7C24BB2-9BAD-4545-9E69-95075AECEC0B}" dt="2025-06-08T10:50:52.391" v="1100" actId="20577"/>
        <pc:sldMkLst>
          <pc:docMk/>
          <pc:sldMk cId="994967978" sldId="286"/>
        </pc:sldMkLst>
      </pc:sldChg>
      <pc:sldChg chg="modSp add mod">
        <pc:chgData name="Ryan Clarkstone" userId="f3afc8a6-83b9-4980-9a9e-2aa4cf3ae41c" providerId="ADAL" clId="{D7C24BB2-9BAD-4545-9E69-95075AECEC0B}" dt="2025-06-08T10:54:16.078" v="1202" actId="20577"/>
        <pc:sldMkLst>
          <pc:docMk/>
          <pc:sldMk cId="3419264132" sldId="287"/>
        </pc:sldMkLst>
      </pc:sldChg>
      <pc:sldChg chg="modSp add mod">
        <pc:chgData name="Ryan Clarkstone" userId="f3afc8a6-83b9-4980-9a9e-2aa4cf3ae41c" providerId="ADAL" clId="{D7C24BB2-9BAD-4545-9E69-95075AECEC0B}" dt="2025-06-08T11:07:34.782" v="1350" actId="20577"/>
        <pc:sldMkLst>
          <pc:docMk/>
          <pc:sldMk cId="4087741675" sldId="288"/>
        </pc:sldMkLst>
      </pc:sldChg>
      <pc:sldChg chg="modSp add mod">
        <pc:chgData name="Ryan Clarkstone" userId="f3afc8a6-83b9-4980-9a9e-2aa4cf3ae41c" providerId="ADAL" clId="{D7C24BB2-9BAD-4545-9E69-95075AECEC0B}" dt="2025-06-08T11:08:03.271" v="1353" actId="20577"/>
        <pc:sldMkLst>
          <pc:docMk/>
          <pc:sldMk cId="355593367" sldId="289"/>
        </pc:sldMkLst>
      </pc:sldChg>
      <pc:sldChg chg="modSp add mod">
        <pc:chgData name="Ryan Clarkstone" userId="f3afc8a6-83b9-4980-9a9e-2aa4cf3ae41c" providerId="ADAL" clId="{D7C24BB2-9BAD-4545-9E69-95075AECEC0B}" dt="2025-06-08T12:47:42.838" v="2228" actId="20577"/>
        <pc:sldMkLst>
          <pc:docMk/>
          <pc:sldMk cId="1448247465" sldId="290"/>
        </pc:sldMkLst>
      </pc:sldChg>
      <pc:sldChg chg="modSp add mod">
        <pc:chgData name="Ryan Clarkstone" userId="f3afc8a6-83b9-4980-9a9e-2aa4cf3ae41c" providerId="ADAL" clId="{D7C24BB2-9BAD-4545-9E69-95075AECEC0B}" dt="2025-06-10T02:27:02.418" v="2280" actId="20577"/>
        <pc:sldMkLst>
          <pc:docMk/>
          <pc:sldMk cId="1571334996" sldId="291"/>
        </pc:sldMkLst>
      </pc:sldChg>
      <pc:sldChg chg="add del">
        <pc:chgData name="Ryan Clarkstone" userId="f3afc8a6-83b9-4980-9a9e-2aa4cf3ae41c" providerId="ADAL" clId="{D7C24BB2-9BAD-4545-9E69-95075AECEC0B}" dt="2025-06-08T12:07:13.354" v="1361"/>
        <pc:sldMkLst>
          <pc:docMk/>
          <pc:sldMk cId="4052392789" sldId="291"/>
        </pc:sldMkLst>
      </pc:sldChg>
      <pc:sldChg chg="modSp add mod">
        <pc:chgData name="Ryan Clarkstone" userId="f3afc8a6-83b9-4980-9a9e-2aa4cf3ae41c" providerId="ADAL" clId="{D7C24BB2-9BAD-4545-9E69-95075AECEC0B}" dt="2025-06-08T12:14:47.854" v="1457" actId="6549"/>
        <pc:sldMkLst>
          <pc:docMk/>
          <pc:sldMk cId="4213307292" sldId="292"/>
        </pc:sldMkLst>
      </pc:sldChg>
      <pc:sldChg chg="addSp delSp modSp add mod">
        <pc:chgData name="Ryan Clarkstone" userId="f3afc8a6-83b9-4980-9a9e-2aa4cf3ae41c" providerId="ADAL" clId="{D7C24BB2-9BAD-4545-9E69-95075AECEC0B}" dt="2025-06-08T12:48:54.887" v="2236" actId="478"/>
        <pc:sldMkLst>
          <pc:docMk/>
          <pc:sldMk cId="607079636" sldId="293"/>
        </pc:sldMkLst>
      </pc:sldChg>
      <pc:sldChg chg="modSp add mod">
        <pc:chgData name="Ryan Clarkstone" userId="f3afc8a6-83b9-4980-9a9e-2aa4cf3ae41c" providerId="ADAL" clId="{D7C24BB2-9BAD-4545-9E69-95075AECEC0B}" dt="2025-06-08T12:18:27.099" v="1499" actId="20577"/>
        <pc:sldMkLst>
          <pc:docMk/>
          <pc:sldMk cId="3225918855" sldId="294"/>
        </pc:sldMkLst>
      </pc:sldChg>
      <pc:sldChg chg="modSp add mod">
        <pc:chgData name="Ryan Clarkstone" userId="f3afc8a6-83b9-4980-9a9e-2aa4cf3ae41c" providerId="ADAL" clId="{D7C24BB2-9BAD-4545-9E69-95075AECEC0B}" dt="2025-06-08T12:19:55.360" v="1526" actId="20577"/>
        <pc:sldMkLst>
          <pc:docMk/>
          <pc:sldMk cId="3378533826" sldId="295"/>
        </pc:sldMkLst>
      </pc:sldChg>
      <pc:sldChg chg="modSp add mod">
        <pc:chgData name="Ryan Clarkstone" userId="f3afc8a6-83b9-4980-9a9e-2aa4cf3ae41c" providerId="ADAL" clId="{D7C24BB2-9BAD-4545-9E69-95075AECEC0B}" dt="2025-06-10T02:24:55.947" v="2258" actId="20577"/>
        <pc:sldMkLst>
          <pc:docMk/>
          <pc:sldMk cId="2095408937" sldId="296"/>
        </pc:sldMkLst>
      </pc:sldChg>
      <pc:sldChg chg="addSp delSp modSp add mod">
        <pc:chgData name="Ryan Clarkstone" userId="f3afc8a6-83b9-4980-9a9e-2aa4cf3ae41c" providerId="ADAL" clId="{D7C24BB2-9BAD-4545-9E69-95075AECEC0B}" dt="2025-06-08T12:27:45.750" v="1796"/>
        <pc:sldMkLst>
          <pc:docMk/>
          <pc:sldMk cId="1861146482" sldId="297"/>
        </pc:sldMkLst>
      </pc:sldChg>
      <pc:sldChg chg="modSp add mod">
        <pc:chgData name="Ryan Clarkstone" userId="f3afc8a6-83b9-4980-9a9e-2aa4cf3ae41c" providerId="ADAL" clId="{D7C24BB2-9BAD-4545-9E69-95075AECEC0B}" dt="2025-06-08T12:24:27.192" v="1745" actId="20577"/>
        <pc:sldMkLst>
          <pc:docMk/>
          <pc:sldMk cId="2761698221" sldId="298"/>
        </pc:sldMkLst>
      </pc:sldChg>
      <pc:sldChg chg="modSp add mod">
        <pc:chgData name="Ryan Clarkstone" userId="f3afc8a6-83b9-4980-9a9e-2aa4cf3ae41c" providerId="ADAL" clId="{D7C24BB2-9BAD-4545-9E69-95075AECEC0B}" dt="2025-06-08T12:24:56.902" v="1786" actId="5793"/>
        <pc:sldMkLst>
          <pc:docMk/>
          <pc:sldMk cId="929833001" sldId="299"/>
        </pc:sldMkLst>
      </pc:sldChg>
      <pc:sldChg chg="modSp add mod">
        <pc:chgData name="Ryan Clarkstone" userId="f3afc8a6-83b9-4980-9a9e-2aa4cf3ae41c" providerId="ADAL" clId="{D7C24BB2-9BAD-4545-9E69-95075AECEC0B}" dt="2025-06-08T12:25:23.673" v="1794" actId="20577"/>
        <pc:sldMkLst>
          <pc:docMk/>
          <pc:sldMk cId="3421031677" sldId="300"/>
        </pc:sldMkLst>
      </pc:sldChg>
      <pc:sldChg chg="addSp delSp modSp add mod">
        <pc:chgData name="Ryan Clarkstone" userId="f3afc8a6-83b9-4980-9a9e-2aa4cf3ae41c" providerId="ADAL" clId="{D7C24BB2-9BAD-4545-9E69-95075AECEC0B}" dt="2025-06-08T12:49:12.782" v="2237" actId="1076"/>
        <pc:sldMkLst>
          <pc:docMk/>
          <pc:sldMk cId="1417919158" sldId="301"/>
        </pc:sldMkLst>
      </pc:sldChg>
      <pc:sldChg chg="modSp add mod">
        <pc:chgData name="Ryan Clarkstone" userId="f3afc8a6-83b9-4980-9a9e-2aa4cf3ae41c" providerId="ADAL" clId="{D7C24BB2-9BAD-4545-9E69-95075AECEC0B}" dt="2025-06-08T12:29:40.347" v="1848" actId="20577"/>
        <pc:sldMkLst>
          <pc:docMk/>
          <pc:sldMk cId="2887100296" sldId="302"/>
        </pc:sldMkLst>
      </pc:sldChg>
      <pc:sldChg chg="modSp add mod">
        <pc:chgData name="Ryan Clarkstone" userId="f3afc8a6-83b9-4980-9a9e-2aa4cf3ae41c" providerId="ADAL" clId="{D7C24BB2-9BAD-4545-9E69-95075AECEC0B}" dt="2025-06-08T12:30:28.282" v="1898" actId="20577"/>
        <pc:sldMkLst>
          <pc:docMk/>
          <pc:sldMk cId="1295583006" sldId="303"/>
        </pc:sldMkLst>
      </pc:sldChg>
      <pc:sldChg chg="modSp add mod">
        <pc:chgData name="Ryan Clarkstone" userId="f3afc8a6-83b9-4980-9a9e-2aa4cf3ae41c" providerId="ADAL" clId="{D7C24BB2-9BAD-4545-9E69-95075AECEC0B}" dt="2025-06-08T12:30:54.961" v="1912" actId="20577"/>
        <pc:sldMkLst>
          <pc:docMk/>
          <pc:sldMk cId="501717948" sldId="304"/>
        </pc:sldMkLst>
      </pc:sldChg>
      <pc:sldChg chg="addSp delSp modSp add mod">
        <pc:chgData name="Ryan Clarkstone" userId="f3afc8a6-83b9-4980-9a9e-2aa4cf3ae41c" providerId="ADAL" clId="{D7C24BB2-9BAD-4545-9E69-95075AECEC0B}" dt="2025-06-08T12:49:49.506" v="2246" actId="478"/>
        <pc:sldMkLst>
          <pc:docMk/>
          <pc:sldMk cId="2745968640" sldId="305"/>
        </pc:sldMkLst>
      </pc:sldChg>
      <pc:sldChg chg="modSp add mod">
        <pc:chgData name="Ryan Clarkstone" userId="f3afc8a6-83b9-4980-9a9e-2aa4cf3ae41c" providerId="ADAL" clId="{D7C24BB2-9BAD-4545-9E69-95075AECEC0B}" dt="2025-06-08T12:33:30.845" v="1978" actId="11"/>
        <pc:sldMkLst>
          <pc:docMk/>
          <pc:sldMk cId="1177166823" sldId="306"/>
        </pc:sldMkLst>
      </pc:sldChg>
      <pc:sldChg chg="modSp add mod">
        <pc:chgData name="Ryan Clarkstone" userId="f3afc8a6-83b9-4980-9a9e-2aa4cf3ae41c" providerId="ADAL" clId="{D7C24BB2-9BAD-4545-9E69-95075AECEC0B}" dt="2025-06-08T12:34:42.621" v="2001" actId="20577"/>
        <pc:sldMkLst>
          <pc:docMk/>
          <pc:sldMk cId="2483144461" sldId="307"/>
        </pc:sldMkLst>
      </pc:sldChg>
      <pc:sldChg chg="modSp add mod">
        <pc:chgData name="Ryan Clarkstone" userId="f3afc8a6-83b9-4980-9a9e-2aa4cf3ae41c" providerId="ADAL" clId="{D7C24BB2-9BAD-4545-9E69-95075AECEC0B}" dt="2025-06-08T12:35:24.258" v="2017" actId="20577"/>
        <pc:sldMkLst>
          <pc:docMk/>
          <pc:sldMk cId="1817119853" sldId="308"/>
        </pc:sldMkLst>
      </pc:sldChg>
      <pc:sldChg chg="modSp add mod">
        <pc:chgData name="Ryan Clarkstone" userId="f3afc8a6-83b9-4980-9a9e-2aa4cf3ae41c" providerId="ADAL" clId="{D7C24BB2-9BAD-4545-9E69-95075AECEC0B}" dt="2025-06-08T12:35:59.367" v="2026" actId="20577"/>
        <pc:sldMkLst>
          <pc:docMk/>
          <pc:sldMk cId="1196104289" sldId="309"/>
        </pc:sldMkLst>
      </pc:sldChg>
      <pc:sldChg chg="modSp add mod">
        <pc:chgData name="Ryan Clarkstone" userId="f3afc8a6-83b9-4980-9a9e-2aa4cf3ae41c" providerId="ADAL" clId="{D7C24BB2-9BAD-4545-9E69-95075AECEC0B}" dt="2025-06-08T12:36:46.548" v="2038" actId="20577"/>
        <pc:sldMkLst>
          <pc:docMk/>
          <pc:sldMk cId="716307155" sldId="310"/>
        </pc:sldMkLst>
      </pc:sldChg>
      <pc:sldChg chg="modSp add mod">
        <pc:chgData name="Ryan Clarkstone" userId="f3afc8a6-83b9-4980-9a9e-2aa4cf3ae41c" providerId="ADAL" clId="{D7C24BB2-9BAD-4545-9E69-95075AECEC0B}" dt="2025-06-08T12:36:58.279" v="2057" actId="20577"/>
        <pc:sldMkLst>
          <pc:docMk/>
          <pc:sldMk cId="2426520490" sldId="311"/>
        </pc:sldMkLst>
      </pc:sldChg>
      <pc:sldChg chg="modSp add mod">
        <pc:chgData name="Ryan Clarkstone" userId="f3afc8a6-83b9-4980-9a9e-2aa4cf3ae41c" providerId="ADAL" clId="{D7C24BB2-9BAD-4545-9E69-95075AECEC0B}" dt="2025-06-10T02:28:29.487" v="2291" actId="20577"/>
        <pc:sldMkLst>
          <pc:docMk/>
          <pc:sldMk cId="4040186672" sldId="312"/>
        </pc:sldMkLst>
      </pc:sldChg>
    </pc:docChg>
  </pc:docChgLst>
  <pc:docChgLst>
    <pc:chgData name="Ryan Clarkstone" userId="f3afc8a6-83b9-4980-9a9e-2aa4cf3ae41c" providerId="ADAL" clId="{93518500-6503-47F8-8E3B-B1F50846FC96}"/>
    <pc:docChg chg="modSld">
      <pc:chgData name="Ryan Clarkstone" userId="f3afc8a6-83b9-4980-9a9e-2aa4cf3ae41c" providerId="ADAL" clId="{93518500-6503-47F8-8E3B-B1F50846FC96}" dt="2025-09-13T06:12:14.603" v="18" actId="20577"/>
      <pc:docMkLst>
        <pc:docMk/>
      </pc:docMkLst>
      <pc:sldChg chg="modSp mod">
        <pc:chgData name="Ryan Clarkstone" userId="f3afc8a6-83b9-4980-9a9e-2aa4cf3ae41c" providerId="ADAL" clId="{93518500-6503-47F8-8E3B-B1F50846FC96}" dt="2025-09-13T06:12:14.603" v="18" actId="20577"/>
        <pc:sldMkLst>
          <pc:docMk/>
          <pc:sldMk cId="0" sldId="263"/>
        </pc:sldMkLst>
        <pc:spChg chg="mod">
          <ac:chgData name="Ryan Clarkstone" userId="f3afc8a6-83b9-4980-9a9e-2aa4cf3ae41c" providerId="ADAL" clId="{93518500-6503-47F8-8E3B-B1F50846FC96}" dt="2025-09-13T06:12:14.603" v="18" actId="20577"/>
          <ac:spMkLst>
            <pc:docMk/>
            <pc:sldMk cId="0" sldId="263"/>
            <ac:spMk id="245" creationId="{00000000-0000-0000-0000-000000000000}"/>
          </ac:spMkLst>
        </pc:spChg>
      </pc:sldChg>
      <pc:sldChg chg="modSp mod">
        <pc:chgData name="Ryan Clarkstone" userId="f3afc8a6-83b9-4980-9a9e-2aa4cf3ae41c" providerId="ADAL" clId="{93518500-6503-47F8-8E3B-B1F50846FC96}" dt="2025-09-13T05:59:38.607" v="10" actId="108"/>
        <pc:sldMkLst>
          <pc:docMk/>
          <pc:sldMk cId="3374579808" sldId="313"/>
        </pc:sldMkLst>
        <pc:spChg chg="mod">
          <ac:chgData name="Ryan Clarkstone" userId="f3afc8a6-83b9-4980-9a9e-2aa4cf3ae41c" providerId="ADAL" clId="{93518500-6503-47F8-8E3B-B1F50846FC96}" dt="2025-09-13T05:59:38.607" v="10" actId="108"/>
          <ac:spMkLst>
            <pc:docMk/>
            <pc:sldMk cId="3374579808" sldId="313"/>
            <ac:spMk id="245" creationId="{4937B044-07DD-F0A1-9D99-81163B828722}"/>
          </ac:spMkLst>
        </pc:spChg>
      </pc:sldChg>
    </pc:docChg>
  </pc:docChgLst>
  <pc:docChgLst>
    <pc:chgData name="Ryan Clarkstone" userId="f3afc8a6-83b9-4980-9a9e-2aa4cf3ae41c" providerId="ADAL" clId="{48C00E01-077D-416F-95C6-9BA65F46F309}"/>
    <pc:docChg chg="undo custSel addSld delSld modSld sldOrd">
      <pc:chgData name="Ryan Clarkstone" userId="f3afc8a6-83b9-4980-9a9e-2aa4cf3ae41c" providerId="ADAL" clId="{48C00E01-077D-416F-95C6-9BA65F46F309}" dt="2025-09-05T15:35:35.537" v="737" actId="1076"/>
      <pc:docMkLst>
        <pc:docMk/>
      </pc:docMkLst>
      <pc:sldChg chg="modSp mod">
        <pc:chgData name="Ryan Clarkstone" userId="f3afc8a6-83b9-4980-9a9e-2aa4cf3ae41c" providerId="ADAL" clId="{48C00E01-077D-416F-95C6-9BA65F46F309}" dt="2025-09-05T15:00:08.872" v="55" actId="20577"/>
        <pc:sldMkLst>
          <pc:docMk/>
          <pc:sldMk cId="0" sldId="256"/>
        </pc:sldMkLst>
        <pc:spChg chg="mod">
          <ac:chgData name="Ryan Clarkstone" userId="f3afc8a6-83b9-4980-9a9e-2aa4cf3ae41c" providerId="ADAL" clId="{48C00E01-077D-416F-95C6-9BA65F46F309}" dt="2025-09-05T15:00:01.992" v="48" actId="20577"/>
          <ac:spMkLst>
            <pc:docMk/>
            <pc:sldMk cId="0" sldId="256"/>
            <ac:spMk id="181" creationId="{00000000-0000-0000-0000-000000000000}"/>
          </ac:spMkLst>
        </pc:spChg>
        <pc:spChg chg="mod">
          <ac:chgData name="Ryan Clarkstone" userId="f3afc8a6-83b9-4980-9a9e-2aa4cf3ae41c" providerId="ADAL" clId="{48C00E01-077D-416F-95C6-9BA65F46F309}" dt="2025-09-05T15:00:08.872" v="55" actId="20577"/>
          <ac:spMkLst>
            <pc:docMk/>
            <pc:sldMk cId="0" sldId="256"/>
            <ac:spMk id="183" creationId="{00000000-0000-0000-0000-000000000000}"/>
          </ac:spMkLst>
        </pc:spChg>
      </pc:sldChg>
      <pc:sldChg chg="modSp mod">
        <pc:chgData name="Ryan Clarkstone" userId="f3afc8a6-83b9-4980-9a9e-2aa4cf3ae41c" providerId="ADAL" clId="{48C00E01-077D-416F-95C6-9BA65F46F309}" dt="2025-09-05T15:00:34.608" v="80" actId="6549"/>
        <pc:sldMkLst>
          <pc:docMk/>
          <pc:sldMk cId="0" sldId="258"/>
        </pc:sldMkLst>
        <pc:spChg chg="mod">
          <ac:chgData name="Ryan Clarkstone" userId="f3afc8a6-83b9-4980-9a9e-2aa4cf3ae41c" providerId="ADAL" clId="{48C00E01-077D-416F-95C6-9BA65F46F309}" dt="2025-09-05T15:00:24.653" v="78" actId="20577"/>
          <ac:spMkLst>
            <pc:docMk/>
            <pc:sldMk cId="0" sldId="258"/>
            <ac:spMk id="198" creationId="{00000000-0000-0000-0000-000000000000}"/>
          </ac:spMkLst>
        </pc:spChg>
        <pc:spChg chg="mod">
          <ac:chgData name="Ryan Clarkstone" userId="f3afc8a6-83b9-4980-9a9e-2aa4cf3ae41c" providerId="ADAL" clId="{48C00E01-077D-416F-95C6-9BA65F46F309}" dt="2025-09-05T15:00:34.608" v="80" actId="6549"/>
          <ac:spMkLst>
            <pc:docMk/>
            <pc:sldMk cId="0" sldId="258"/>
            <ac:spMk id="204" creationId="{00000000-0000-0000-0000-000000000000}"/>
          </ac:spMkLst>
        </pc:spChg>
      </pc:sldChg>
      <pc:sldChg chg="modSp">
        <pc:chgData name="Ryan Clarkstone" userId="f3afc8a6-83b9-4980-9a9e-2aa4cf3ae41c" providerId="ADAL" clId="{48C00E01-077D-416F-95C6-9BA65F46F309}" dt="2025-09-05T15:00:45.786" v="81"/>
        <pc:sldMkLst>
          <pc:docMk/>
          <pc:sldMk cId="0" sldId="259"/>
        </pc:sldMkLst>
        <pc:spChg chg="mod">
          <ac:chgData name="Ryan Clarkstone" userId="f3afc8a6-83b9-4980-9a9e-2aa4cf3ae41c" providerId="ADAL" clId="{48C00E01-077D-416F-95C6-9BA65F46F309}" dt="2025-09-05T15:00:45.786" v="81"/>
          <ac:spMkLst>
            <pc:docMk/>
            <pc:sldMk cId="0" sldId="259"/>
            <ac:spMk id="217" creationId="{00000000-0000-0000-0000-000000000000}"/>
          </ac:spMkLst>
        </pc:spChg>
      </pc:sldChg>
      <pc:sldChg chg="modSp">
        <pc:chgData name="Ryan Clarkstone" userId="f3afc8a6-83b9-4980-9a9e-2aa4cf3ae41c" providerId="ADAL" clId="{48C00E01-077D-416F-95C6-9BA65F46F309}" dt="2025-09-05T15:00:51.680" v="82"/>
        <pc:sldMkLst>
          <pc:docMk/>
          <pc:sldMk cId="0" sldId="260"/>
        </pc:sldMkLst>
        <pc:spChg chg="mod">
          <ac:chgData name="Ryan Clarkstone" userId="f3afc8a6-83b9-4980-9a9e-2aa4cf3ae41c" providerId="ADAL" clId="{48C00E01-077D-416F-95C6-9BA65F46F309}" dt="2025-09-05T15:00:51.680" v="82"/>
          <ac:spMkLst>
            <pc:docMk/>
            <pc:sldMk cId="0" sldId="260"/>
            <ac:spMk id="224" creationId="{00000000-0000-0000-0000-000000000000}"/>
          </ac:spMkLst>
        </pc:spChg>
      </pc:sldChg>
      <pc:sldChg chg="modSp">
        <pc:chgData name="Ryan Clarkstone" userId="f3afc8a6-83b9-4980-9a9e-2aa4cf3ae41c" providerId="ADAL" clId="{48C00E01-077D-416F-95C6-9BA65F46F309}" dt="2025-09-05T15:04:10.275" v="123"/>
        <pc:sldMkLst>
          <pc:docMk/>
          <pc:sldMk cId="0" sldId="261"/>
        </pc:sldMkLst>
        <pc:spChg chg="mod">
          <ac:chgData name="Ryan Clarkstone" userId="f3afc8a6-83b9-4980-9a9e-2aa4cf3ae41c" providerId="ADAL" clId="{48C00E01-077D-416F-95C6-9BA65F46F309}" dt="2025-09-05T15:04:10.275" v="123"/>
          <ac:spMkLst>
            <pc:docMk/>
            <pc:sldMk cId="0" sldId="261"/>
            <ac:spMk id="231" creationId="{00000000-0000-0000-0000-000000000000}"/>
          </ac:spMkLst>
        </pc:spChg>
      </pc:sldChg>
      <pc:sldChg chg="modSp mod">
        <pc:chgData name="Ryan Clarkstone" userId="f3afc8a6-83b9-4980-9a9e-2aa4cf3ae41c" providerId="ADAL" clId="{48C00E01-077D-416F-95C6-9BA65F46F309}" dt="2025-09-05T15:04:40.098" v="169" actId="20577"/>
        <pc:sldMkLst>
          <pc:docMk/>
          <pc:sldMk cId="0" sldId="262"/>
        </pc:sldMkLst>
        <pc:spChg chg="mod">
          <ac:chgData name="Ryan Clarkstone" userId="f3afc8a6-83b9-4980-9a9e-2aa4cf3ae41c" providerId="ADAL" clId="{48C00E01-077D-416F-95C6-9BA65F46F309}" dt="2025-09-05T15:04:40.098" v="169" actId="20577"/>
          <ac:spMkLst>
            <pc:docMk/>
            <pc:sldMk cId="0" sldId="262"/>
            <ac:spMk id="239" creationId="{00000000-0000-0000-0000-000000000000}"/>
          </ac:spMkLst>
        </pc:spChg>
      </pc:sldChg>
      <pc:sldChg chg="modSp mod">
        <pc:chgData name="Ryan Clarkstone" userId="f3afc8a6-83b9-4980-9a9e-2aa4cf3ae41c" providerId="ADAL" clId="{48C00E01-077D-416F-95C6-9BA65F46F309}" dt="2025-09-05T15:02:14.090" v="91" actId="20577"/>
        <pc:sldMkLst>
          <pc:docMk/>
          <pc:sldMk cId="0" sldId="263"/>
        </pc:sldMkLst>
        <pc:spChg chg="mod">
          <ac:chgData name="Ryan Clarkstone" userId="f3afc8a6-83b9-4980-9a9e-2aa4cf3ae41c" providerId="ADAL" clId="{48C00E01-077D-416F-95C6-9BA65F46F309}" dt="2025-09-05T15:00:55.810" v="83"/>
          <ac:spMkLst>
            <pc:docMk/>
            <pc:sldMk cId="0" sldId="263"/>
            <ac:spMk id="244" creationId="{00000000-0000-0000-0000-000000000000}"/>
          </ac:spMkLst>
        </pc:spChg>
        <pc:spChg chg="mod">
          <ac:chgData name="Ryan Clarkstone" userId="f3afc8a6-83b9-4980-9a9e-2aa4cf3ae41c" providerId="ADAL" clId="{48C00E01-077D-416F-95C6-9BA65F46F309}" dt="2025-09-05T15:02:14.090" v="91" actId="20577"/>
          <ac:spMkLst>
            <pc:docMk/>
            <pc:sldMk cId="0" sldId="263"/>
            <ac:spMk id="245" creationId="{00000000-0000-0000-0000-000000000000}"/>
          </ac:spMkLst>
        </pc:spChg>
      </pc:sldChg>
      <pc:sldChg chg="addSp delSp modSp mod">
        <pc:chgData name="Ryan Clarkstone" userId="f3afc8a6-83b9-4980-9a9e-2aa4cf3ae41c" providerId="ADAL" clId="{48C00E01-077D-416F-95C6-9BA65F46F309}" dt="2025-09-05T15:11:25.658" v="199" actId="962"/>
        <pc:sldMkLst>
          <pc:docMk/>
          <pc:sldMk cId="0" sldId="264"/>
        </pc:sldMkLst>
        <pc:spChg chg="mod">
          <ac:chgData name="Ryan Clarkstone" userId="f3afc8a6-83b9-4980-9a9e-2aa4cf3ae41c" providerId="ADAL" clId="{48C00E01-077D-416F-95C6-9BA65F46F309}" dt="2025-09-05T15:09:26.369" v="175"/>
          <ac:spMkLst>
            <pc:docMk/>
            <pc:sldMk cId="0" sldId="264"/>
            <ac:spMk id="252" creationId="{00000000-0000-0000-0000-000000000000}"/>
          </ac:spMkLst>
        </pc:spChg>
        <pc:picChg chg="add mod">
          <ac:chgData name="Ryan Clarkstone" userId="f3afc8a6-83b9-4980-9a9e-2aa4cf3ae41c" providerId="ADAL" clId="{48C00E01-077D-416F-95C6-9BA65F46F309}" dt="2025-09-05T15:11:25.658" v="199" actId="962"/>
          <ac:picMkLst>
            <pc:docMk/>
            <pc:sldMk cId="0" sldId="264"/>
            <ac:picMk id="4" creationId="{C0A9F4B7-6080-4C37-54AA-1BBA4D4F63D5}"/>
          </ac:picMkLst>
        </pc:picChg>
      </pc:sldChg>
      <pc:sldChg chg="addSp delSp modSp mod modClrScheme chgLayout">
        <pc:chgData name="Ryan Clarkstone" userId="f3afc8a6-83b9-4980-9a9e-2aa4cf3ae41c" providerId="ADAL" clId="{48C00E01-077D-416F-95C6-9BA65F46F309}" dt="2025-09-05T15:23:05.670" v="477" actId="27636"/>
        <pc:sldMkLst>
          <pc:docMk/>
          <pc:sldMk cId="0" sldId="267"/>
        </pc:sldMkLst>
      </pc:sldChg>
      <pc:sldChg chg="modSp mod">
        <pc:chgData name="Ryan Clarkstone" userId="f3afc8a6-83b9-4980-9a9e-2aa4cf3ae41c" providerId="ADAL" clId="{48C00E01-077D-416F-95C6-9BA65F46F309}" dt="2025-09-05T15:20:34.356" v="431" actId="108"/>
        <pc:sldMkLst>
          <pc:docMk/>
          <pc:sldMk cId="0" sldId="268"/>
        </pc:sldMkLst>
      </pc:sldChg>
      <pc:sldChg chg="ord">
        <pc:chgData name="Ryan Clarkstone" userId="f3afc8a6-83b9-4980-9a9e-2aa4cf3ae41c" providerId="ADAL" clId="{48C00E01-077D-416F-95C6-9BA65F46F309}" dt="2025-09-05T15:27:41.779" v="545"/>
        <pc:sldMkLst>
          <pc:docMk/>
          <pc:sldMk cId="0" sldId="271"/>
        </pc:sldMkLst>
      </pc:sldChg>
      <pc:sldChg chg="del">
        <pc:chgData name="Ryan Clarkstone" userId="f3afc8a6-83b9-4980-9a9e-2aa4cf3ae41c" providerId="ADAL" clId="{48C00E01-077D-416F-95C6-9BA65F46F309}" dt="2025-09-05T15:04:21.718" v="124" actId="47"/>
        <pc:sldMkLst>
          <pc:docMk/>
          <pc:sldMk cId="2463423016" sldId="285"/>
        </pc:sldMkLst>
      </pc:sldChg>
      <pc:sldChg chg="del">
        <pc:chgData name="Ryan Clarkstone" userId="f3afc8a6-83b9-4980-9a9e-2aa4cf3ae41c" providerId="ADAL" clId="{48C00E01-077D-416F-95C6-9BA65F46F309}" dt="2025-09-05T15:04:23.868" v="125" actId="47"/>
        <pc:sldMkLst>
          <pc:docMk/>
          <pc:sldMk cId="994967978" sldId="286"/>
        </pc:sldMkLst>
      </pc:sldChg>
      <pc:sldChg chg="del">
        <pc:chgData name="Ryan Clarkstone" userId="f3afc8a6-83b9-4980-9a9e-2aa4cf3ae41c" providerId="ADAL" clId="{48C00E01-077D-416F-95C6-9BA65F46F309}" dt="2025-09-05T15:04:24.871" v="126" actId="47"/>
        <pc:sldMkLst>
          <pc:docMk/>
          <pc:sldMk cId="3419264132" sldId="287"/>
        </pc:sldMkLst>
      </pc:sldChg>
      <pc:sldChg chg="addSp delSp modSp mod">
        <pc:chgData name="Ryan Clarkstone" userId="f3afc8a6-83b9-4980-9a9e-2aa4cf3ae41c" providerId="ADAL" clId="{48C00E01-077D-416F-95C6-9BA65F46F309}" dt="2025-09-05T15:11:11.585" v="192" actId="27614"/>
        <pc:sldMkLst>
          <pc:docMk/>
          <pc:sldMk cId="4087741675" sldId="288"/>
        </pc:sldMkLst>
        <pc:spChg chg="mod">
          <ac:chgData name="Ryan Clarkstone" userId="f3afc8a6-83b9-4980-9a9e-2aa4cf3ae41c" providerId="ADAL" clId="{48C00E01-077D-416F-95C6-9BA65F46F309}" dt="2025-09-05T15:09:35.172" v="177" actId="20577"/>
          <ac:spMkLst>
            <pc:docMk/>
            <pc:sldMk cId="4087741675" sldId="288"/>
            <ac:spMk id="252" creationId="{549E4EAE-FB09-CF5A-5528-30FCD4049972}"/>
          </ac:spMkLst>
        </pc:spChg>
        <pc:picChg chg="add mod">
          <ac:chgData name="Ryan Clarkstone" userId="f3afc8a6-83b9-4980-9a9e-2aa4cf3ae41c" providerId="ADAL" clId="{48C00E01-077D-416F-95C6-9BA65F46F309}" dt="2025-09-05T15:11:11.585" v="192" actId="27614"/>
          <ac:picMkLst>
            <pc:docMk/>
            <pc:sldMk cId="4087741675" sldId="288"/>
            <ac:picMk id="4" creationId="{C610A835-52E2-D3E7-133D-296230480E9B}"/>
          </ac:picMkLst>
        </pc:picChg>
      </pc:sldChg>
      <pc:sldChg chg="addSp delSp modSp mod">
        <pc:chgData name="Ryan Clarkstone" userId="f3afc8a6-83b9-4980-9a9e-2aa4cf3ae41c" providerId="ADAL" clId="{48C00E01-077D-416F-95C6-9BA65F46F309}" dt="2025-09-05T15:11:05.447" v="189" actId="27614"/>
        <pc:sldMkLst>
          <pc:docMk/>
          <pc:sldMk cId="355593367" sldId="289"/>
        </pc:sldMkLst>
        <pc:spChg chg="mod">
          <ac:chgData name="Ryan Clarkstone" userId="f3afc8a6-83b9-4980-9a9e-2aa4cf3ae41c" providerId="ADAL" clId="{48C00E01-077D-416F-95C6-9BA65F46F309}" dt="2025-09-05T15:10:03.049" v="179" actId="20577"/>
          <ac:spMkLst>
            <pc:docMk/>
            <pc:sldMk cId="355593367" sldId="289"/>
            <ac:spMk id="252" creationId="{E5455556-BB87-DABE-421A-6E2FBF7F266A}"/>
          </ac:spMkLst>
        </pc:spChg>
        <pc:picChg chg="add mod">
          <ac:chgData name="Ryan Clarkstone" userId="f3afc8a6-83b9-4980-9a9e-2aa4cf3ae41c" providerId="ADAL" clId="{48C00E01-077D-416F-95C6-9BA65F46F309}" dt="2025-09-05T15:11:05.447" v="189" actId="27614"/>
          <ac:picMkLst>
            <pc:docMk/>
            <pc:sldMk cId="355593367" sldId="289"/>
            <ac:picMk id="4" creationId="{40A27A9F-5FAB-7F54-0354-0E57C051B996}"/>
          </ac:picMkLst>
        </pc:picChg>
      </pc:sldChg>
      <pc:sldChg chg="addSp delSp modSp mod">
        <pc:chgData name="Ryan Clarkstone" userId="f3afc8a6-83b9-4980-9a9e-2aa4cf3ae41c" providerId="ADAL" clId="{48C00E01-077D-416F-95C6-9BA65F46F309}" dt="2025-09-05T15:10:54.517" v="186" actId="962"/>
        <pc:sldMkLst>
          <pc:docMk/>
          <pc:sldMk cId="1448247465" sldId="290"/>
        </pc:sldMkLst>
        <pc:spChg chg="mod">
          <ac:chgData name="Ryan Clarkstone" userId="f3afc8a6-83b9-4980-9a9e-2aa4cf3ae41c" providerId="ADAL" clId="{48C00E01-077D-416F-95C6-9BA65F46F309}" dt="2025-09-05T15:10:26.318" v="182" actId="20577"/>
          <ac:spMkLst>
            <pc:docMk/>
            <pc:sldMk cId="1448247465" sldId="290"/>
            <ac:spMk id="252" creationId="{487C834E-57A9-A705-6B17-8C1D70FB90AB}"/>
          </ac:spMkLst>
        </pc:spChg>
        <pc:picChg chg="add mod">
          <ac:chgData name="Ryan Clarkstone" userId="f3afc8a6-83b9-4980-9a9e-2aa4cf3ae41c" providerId="ADAL" clId="{48C00E01-077D-416F-95C6-9BA65F46F309}" dt="2025-09-05T15:10:54.517" v="186" actId="962"/>
          <ac:picMkLst>
            <pc:docMk/>
            <pc:sldMk cId="1448247465" sldId="290"/>
            <ac:picMk id="4" creationId="{0E6C096F-F661-21AF-CD57-5B5E43EE46A6}"/>
          </ac:picMkLst>
        </pc:picChg>
      </pc:sldChg>
      <pc:sldChg chg="modSp mod">
        <pc:chgData name="Ryan Clarkstone" userId="f3afc8a6-83b9-4980-9a9e-2aa4cf3ae41c" providerId="ADAL" clId="{48C00E01-077D-416F-95C6-9BA65F46F309}" dt="2025-09-05T15:12:17.384" v="242" actId="20577"/>
        <pc:sldMkLst>
          <pc:docMk/>
          <pc:sldMk cId="1571334996" sldId="291"/>
        </pc:sldMkLst>
      </pc:sldChg>
      <pc:sldChg chg="modSp mod">
        <pc:chgData name="Ryan Clarkstone" userId="f3afc8a6-83b9-4980-9a9e-2aa4cf3ae41c" providerId="ADAL" clId="{48C00E01-077D-416F-95C6-9BA65F46F309}" dt="2025-09-05T15:21:19.130" v="450" actId="20577"/>
        <pc:sldMkLst>
          <pc:docMk/>
          <pc:sldMk cId="4213307292" sldId="292"/>
        </pc:sldMkLst>
      </pc:sldChg>
      <pc:sldChg chg="del">
        <pc:chgData name="Ryan Clarkstone" userId="f3afc8a6-83b9-4980-9a9e-2aa4cf3ae41c" providerId="ADAL" clId="{48C00E01-077D-416F-95C6-9BA65F46F309}" dt="2025-09-05T15:23:21.551" v="479" actId="47"/>
        <pc:sldMkLst>
          <pc:docMk/>
          <pc:sldMk cId="607079636" sldId="293"/>
        </pc:sldMkLst>
      </pc:sldChg>
      <pc:sldChg chg="del">
        <pc:chgData name="Ryan Clarkstone" userId="f3afc8a6-83b9-4980-9a9e-2aa4cf3ae41c" providerId="ADAL" clId="{48C00E01-077D-416F-95C6-9BA65F46F309}" dt="2025-09-05T15:25:37.033" v="523" actId="47"/>
        <pc:sldMkLst>
          <pc:docMk/>
          <pc:sldMk cId="3225918855" sldId="294"/>
        </pc:sldMkLst>
      </pc:sldChg>
      <pc:sldChg chg="del">
        <pc:chgData name="Ryan Clarkstone" userId="f3afc8a6-83b9-4980-9a9e-2aa4cf3ae41c" providerId="ADAL" clId="{48C00E01-077D-416F-95C6-9BA65F46F309}" dt="2025-09-05T15:27:59.685" v="547" actId="47"/>
        <pc:sldMkLst>
          <pc:docMk/>
          <pc:sldMk cId="3378533826" sldId="295"/>
        </pc:sldMkLst>
      </pc:sldChg>
      <pc:sldChg chg="del">
        <pc:chgData name="Ryan Clarkstone" userId="f3afc8a6-83b9-4980-9a9e-2aa4cf3ae41c" providerId="ADAL" clId="{48C00E01-077D-416F-95C6-9BA65F46F309}" dt="2025-09-05T15:28:01.006" v="548" actId="47"/>
        <pc:sldMkLst>
          <pc:docMk/>
          <pc:sldMk cId="2095408937" sldId="296"/>
        </pc:sldMkLst>
      </pc:sldChg>
      <pc:sldChg chg="del">
        <pc:chgData name="Ryan Clarkstone" userId="f3afc8a6-83b9-4980-9a9e-2aa4cf3ae41c" providerId="ADAL" clId="{48C00E01-077D-416F-95C6-9BA65F46F309}" dt="2025-09-05T15:28:27.982" v="557" actId="47"/>
        <pc:sldMkLst>
          <pc:docMk/>
          <pc:sldMk cId="1861146482" sldId="297"/>
        </pc:sldMkLst>
      </pc:sldChg>
      <pc:sldChg chg="del">
        <pc:chgData name="Ryan Clarkstone" userId="f3afc8a6-83b9-4980-9a9e-2aa4cf3ae41c" providerId="ADAL" clId="{48C00E01-077D-416F-95C6-9BA65F46F309}" dt="2025-09-05T15:34:41.707" v="664" actId="47"/>
        <pc:sldMkLst>
          <pc:docMk/>
          <pc:sldMk cId="2761698221" sldId="298"/>
        </pc:sldMkLst>
      </pc:sldChg>
      <pc:sldChg chg="del">
        <pc:chgData name="Ryan Clarkstone" userId="f3afc8a6-83b9-4980-9a9e-2aa4cf3ae41c" providerId="ADAL" clId="{48C00E01-077D-416F-95C6-9BA65F46F309}" dt="2025-09-05T15:34:43.666" v="665" actId="47"/>
        <pc:sldMkLst>
          <pc:docMk/>
          <pc:sldMk cId="929833001" sldId="299"/>
        </pc:sldMkLst>
      </pc:sldChg>
      <pc:sldChg chg="del">
        <pc:chgData name="Ryan Clarkstone" userId="f3afc8a6-83b9-4980-9a9e-2aa4cf3ae41c" providerId="ADAL" clId="{48C00E01-077D-416F-95C6-9BA65F46F309}" dt="2025-09-05T15:34:47.817" v="666" actId="47"/>
        <pc:sldMkLst>
          <pc:docMk/>
          <pc:sldMk cId="1417919158" sldId="301"/>
        </pc:sldMkLst>
      </pc:sldChg>
      <pc:sldChg chg="del">
        <pc:chgData name="Ryan Clarkstone" userId="f3afc8a6-83b9-4980-9a9e-2aa4cf3ae41c" providerId="ADAL" clId="{48C00E01-077D-416F-95C6-9BA65F46F309}" dt="2025-09-05T15:34:48.760" v="667" actId="47"/>
        <pc:sldMkLst>
          <pc:docMk/>
          <pc:sldMk cId="2887100296" sldId="302"/>
        </pc:sldMkLst>
      </pc:sldChg>
      <pc:sldChg chg="del">
        <pc:chgData name="Ryan Clarkstone" userId="f3afc8a6-83b9-4980-9a9e-2aa4cf3ae41c" providerId="ADAL" clId="{48C00E01-077D-416F-95C6-9BA65F46F309}" dt="2025-09-05T15:34:49.610" v="668" actId="47"/>
        <pc:sldMkLst>
          <pc:docMk/>
          <pc:sldMk cId="1295583006" sldId="303"/>
        </pc:sldMkLst>
      </pc:sldChg>
      <pc:sldChg chg="del">
        <pc:chgData name="Ryan Clarkstone" userId="f3afc8a6-83b9-4980-9a9e-2aa4cf3ae41c" providerId="ADAL" clId="{48C00E01-077D-416F-95C6-9BA65F46F309}" dt="2025-09-05T15:34:50.907" v="669" actId="47"/>
        <pc:sldMkLst>
          <pc:docMk/>
          <pc:sldMk cId="501717948" sldId="304"/>
        </pc:sldMkLst>
      </pc:sldChg>
      <pc:sldChg chg="del">
        <pc:chgData name="Ryan Clarkstone" userId="f3afc8a6-83b9-4980-9a9e-2aa4cf3ae41c" providerId="ADAL" clId="{48C00E01-077D-416F-95C6-9BA65F46F309}" dt="2025-09-05T15:34:51.621" v="670" actId="47"/>
        <pc:sldMkLst>
          <pc:docMk/>
          <pc:sldMk cId="2745968640" sldId="305"/>
        </pc:sldMkLst>
      </pc:sldChg>
      <pc:sldChg chg="del">
        <pc:chgData name="Ryan Clarkstone" userId="f3afc8a6-83b9-4980-9a9e-2aa4cf3ae41c" providerId="ADAL" clId="{48C00E01-077D-416F-95C6-9BA65F46F309}" dt="2025-09-05T15:34:52.524" v="671" actId="47"/>
        <pc:sldMkLst>
          <pc:docMk/>
          <pc:sldMk cId="1177166823" sldId="306"/>
        </pc:sldMkLst>
      </pc:sldChg>
      <pc:sldChg chg="del">
        <pc:chgData name="Ryan Clarkstone" userId="f3afc8a6-83b9-4980-9a9e-2aa4cf3ae41c" providerId="ADAL" clId="{48C00E01-077D-416F-95C6-9BA65F46F309}" dt="2025-09-05T15:34:53.279" v="672" actId="47"/>
        <pc:sldMkLst>
          <pc:docMk/>
          <pc:sldMk cId="2483144461" sldId="307"/>
        </pc:sldMkLst>
      </pc:sldChg>
      <pc:sldChg chg="del">
        <pc:chgData name="Ryan Clarkstone" userId="f3afc8a6-83b9-4980-9a9e-2aa4cf3ae41c" providerId="ADAL" clId="{48C00E01-077D-416F-95C6-9BA65F46F309}" dt="2025-09-05T15:34:54.025" v="673" actId="47"/>
        <pc:sldMkLst>
          <pc:docMk/>
          <pc:sldMk cId="1817119853" sldId="308"/>
        </pc:sldMkLst>
      </pc:sldChg>
      <pc:sldChg chg="del">
        <pc:chgData name="Ryan Clarkstone" userId="f3afc8a6-83b9-4980-9a9e-2aa4cf3ae41c" providerId="ADAL" clId="{48C00E01-077D-416F-95C6-9BA65F46F309}" dt="2025-09-05T15:34:54.835" v="674" actId="47"/>
        <pc:sldMkLst>
          <pc:docMk/>
          <pc:sldMk cId="1196104289" sldId="309"/>
        </pc:sldMkLst>
      </pc:sldChg>
      <pc:sldChg chg="del">
        <pc:chgData name="Ryan Clarkstone" userId="f3afc8a6-83b9-4980-9a9e-2aa4cf3ae41c" providerId="ADAL" clId="{48C00E01-077D-416F-95C6-9BA65F46F309}" dt="2025-09-05T15:34:55.683" v="675" actId="47"/>
        <pc:sldMkLst>
          <pc:docMk/>
          <pc:sldMk cId="716307155" sldId="310"/>
        </pc:sldMkLst>
      </pc:sldChg>
      <pc:sldChg chg="del">
        <pc:chgData name="Ryan Clarkstone" userId="f3afc8a6-83b9-4980-9a9e-2aa4cf3ae41c" providerId="ADAL" clId="{48C00E01-077D-416F-95C6-9BA65F46F309}" dt="2025-09-05T15:34:56.302" v="676" actId="47"/>
        <pc:sldMkLst>
          <pc:docMk/>
          <pc:sldMk cId="2426520490" sldId="311"/>
        </pc:sldMkLst>
      </pc:sldChg>
      <pc:sldChg chg="modSp mod">
        <pc:chgData name="Ryan Clarkstone" userId="f3afc8a6-83b9-4980-9a9e-2aa4cf3ae41c" providerId="ADAL" clId="{48C00E01-077D-416F-95C6-9BA65F46F309}" dt="2025-09-05T15:35:12.150" v="730" actId="20577"/>
        <pc:sldMkLst>
          <pc:docMk/>
          <pc:sldMk cId="4040186672" sldId="312"/>
        </pc:sldMkLst>
        <pc:spChg chg="mod">
          <ac:chgData name="Ryan Clarkstone" userId="f3afc8a6-83b9-4980-9a9e-2aa4cf3ae41c" providerId="ADAL" clId="{48C00E01-077D-416F-95C6-9BA65F46F309}" dt="2025-09-05T15:35:12.150" v="730" actId="20577"/>
          <ac:spMkLst>
            <pc:docMk/>
            <pc:sldMk cId="4040186672" sldId="312"/>
            <ac:spMk id="239" creationId="{0906B9EF-DC2F-258C-A1F9-7AD9C07A3548}"/>
          </ac:spMkLst>
        </pc:spChg>
      </pc:sldChg>
      <pc:sldChg chg="modSp add mod">
        <pc:chgData name="Ryan Clarkstone" userId="f3afc8a6-83b9-4980-9a9e-2aa4cf3ae41c" providerId="ADAL" clId="{48C00E01-077D-416F-95C6-9BA65F46F309}" dt="2025-09-05T15:03:58.965" v="122" actId="20577"/>
        <pc:sldMkLst>
          <pc:docMk/>
          <pc:sldMk cId="3374579808" sldId="313"/>
        </pc:sldMkLst>
        <pc:spChg chg="mod">
          <ac:chgData name="Ryan Clarkstone" userId="f3afc8a6-83b9-4980-9a9e-2aa4cf3ae41c" providerId="ADAL" clId="{48C00E01-077D-416F-95C6-9BA65F46F309}" dt="2025-09-05T15:03:58.965" v="122" actId="20577"/>
          <ac:spMkLst>
            <pc:docMk/>
            <pc:sldMk cId="3374579808" sldId="313"/>
            <ac:spMk id="245" creationId="{4937B044-07DD-F0A1-9D99-81163B828722}"/>
          </ac:spMkLst>
        </pc:spChg>
      </pc:sldChg>
      <pc:sldChg chg="modSp add mod">
        <pc:chgData name="Ryan Clarkstone" userId="f3afc8a6-83b9-4980-9a9e-2aa4cf3ae41c" providerId="ADAL" clId="{48C00E01-077D-416F-95C6-9BA65F46F309}" dt="2025-09-05T15:22:26.710" v="466" actId="20577"/>
        <pc:sldMkLst>
          <pc:docMk/>
          <pc:sldMk cId="44911792" sldId="314"/>
        </pc:sldMkLst>
      </pc:sldChg>
      <pc:sldChg chg="addSp delSp modSp add mod">
        <pc:chgData name="Ryan Clarkstone" userId="f3afc8a6-83b9-4980-9a9e-2aa4cf3ae41c" providerId="ADAL" clId="{48C00E01-077D-416F-95C6-9BA65F46F309}" dt="2025-09-05T15:24:33.199" v="503" actId="1076"/>
        <pc:sldMkLst>
          <pc:docMk/>
          <pc:sldMk cId="2721845445" sldId="315"/>
        </pc:sldMkLst>
      </pc:sldChg>
      <pc:sldChg chg="modSp add mod">
        <pc:chgData name="Ryan Clarkstone" userId="f3afc8a6-83b9-4980-9a9e-2aa4cf3ae41c" providerId="ADAL" clId="{48C00E01-077D-416F-95C6-9BA65F46F309}" dt="2025-09-05T15:23:56.790" v="494"/>
        <pc:sldMkLst>
          <pc:docMk/>
          <pc:sldMk cId="3243573235" sldId="316"/>
        </pc:sldMkLst>
      </pc:sldChg>
      <pc:sldChg chg="modSp add mod">
        <pc:chgData name="Ryan Clarkstone" userId="f3afc8a6-83b9-4980-9a9e-2aa4cf3ae41c" providerId="ADAL" clId="{48C00E01-077D-416F-95C6-9BA65F46F309}" dt="2025-09-05T15:26:23.032" v="541" actId="20577"/>
        <pc:sldMkLst>
          <pc:docMk/>
          <pc:sldMk cId="4095614394" sldId="317"/>
        </pc:sldMkLst>
      </pc:sldChg>
      <pc:sldChg chg="add ord">
        <pc:chgData name="Ryan Clarkstone" userId="f3afc8a6-83b9-4980-9a9e-2aa4cf3ae41c" providerId="ADAL" clId="{48C00E01-077D-416F-95C6-9BA65F46F309}" dt="2025-09-05T15:26:36.818" v="543"/>
        <pc:sldMkLst>
          <pc:docMk/>
          <pc:sldMk cId="951107378" sldId="318"/>
        </pc:sldMkLst>
      </pc:sldChg>
      <pc:sldChg chg="addSp delSp modSp add mod">
        <pc:chgData name="Ryan Clarkstone" userId="f3afc8a6-83b9-4980-9a9e-2aa4cf3ae41c" providerId="ADAL" clId="{48C00E01-077D-416F-95C6-9BA65F46F309}" dt="2025-09-05T15:29:29.008" v="579" actId="1076"/>
        <pc:sldMkLst>
          <pc:docMk/>
          <pc:sldMk cId="3425189969" sldId="319"/>
        </pc:sldMkLst>
      </pc:sldChg>
      <pc:sldChg chg="modSp add mod">
        <pc:chgData name="Ryan Clarkstone" userId="f3afc8a6-83b9-4980-9a9e-2aa4cf3ae41c" providerId="ADAL" clId="{48C00E01-077D-416F-95C6-9BA65F46F309}" dt="2025-09-05T15:29:00.833" v="572" actId="20577"/>
        <pc:sldMkLst>
          <pc:docMk/>
          <pc:sldMk cId="1644280297" sldId="320"/>
        </pc:sldMkLst>
      </pc:sldChg>
      <pc:sldChg chg="modSp add mod">
        <pc:chgData name="Ryan Clarkstone" userId="f3afc8a6-83b9-4980-9a9e-2aa4cf3ae41c" providerId="ADAL" clId="{48C00E01-077D-416F-95C6-9BA65F46F309}" dt="2025-09-05T15:30:55.333" v="610" actId="20577"/>
        <pc:sldMkLst>
          <pc:docMk/>
          <pc:sldMk cId="2513695486" sldId="321"/>
        </pc:sldMkLst>
      </pc:sldChg>
      <pc:sldChg chg="modSp add mod">
        <pc:chgData name="Ryan Clarkstone" userId="f3afc8a6-83b9-4980-9a9e-2aa4cf3ae41c" providerId="ADAL" clId="{48C00E01-077D-416F-95C6-9BA65F46F309}" dt="2025-09-05T15:30:49.698" v="605" actId="20577"/>
        <pc:sldMkLst>
          <pc:docMk/>
          <pc:sldMk cId="1640204623" sldId="322"/>
        </pc:sldMkLst>
      </pc:sldChg>
      <pc:sldChg chg="addSp delSp modSp add mod">
        <pc:chgData name="Ryan Clarkstone" userId="f3afc8a6-83b9-4980-9a9e-2aa4cf3ae41c" providerId="ADAL" clId="{48C00E01-077D-416F-95C6-9BA65F46F309}" dt="2025-09-05T15:35:35.537" v="737" actId="1076"/>
        <pc:sldMkLst>
          <pc:docMk/>
          <pc:sldMk cId="2084389028" sldId="323"/>
        </pc:sldMkLst>
      </pc:sldChg>
      <pc:sldChg chg="modSp add mod">
        <pc:chgData name="Ryan Clarkstone" userId="f3afc8a6-83b9-4980-9a9e-2aa4cf3ae41c" providerId="ADAL" clId="{48C00E01-077D-416F-95C6-9BA65F46F309}" dt="2025-09-05T15:33:24.314" v="634" actId="20577"/>
        <pc:sldMkLst>
          <pc:docMk/>
          <pc:sldMk cId="3059171481" sldId="324"/>
        </pc:sldMkLst>
      </pc:sldChg>
      <pc:sldChg chg="modSp add mod">
        <pc:chgData name="Ryan Clarkstone" userId="f3afc8a6-83b9-4980-9a9e-2aa4cf3ae41c" providerId="ADAL" clId="{48C00E01-077D-416F-95C6-9BA65F46F309}" dt="2025-09-05T15:34:04.331" v="648" actId="20577"/>
        <pc:sldMkLst>
          <pc:docMk/>
          <pc:sldMk cId="461993509" sldId="325"/>
        </pc:sldMkLst>
      </pc:sldChg>
      <pc:sldChg chg="modSp add mod">
        <pc:chgData name="Ryan Clarkstone" userId="f3afc8a6-83b9-4980-9a9e-2aa4cf3ae41c" providerId="ADAL" clId="{48C00E01-077D-416F-95C6-9BA65F46F309}" dt="2025-09-05T15:34:38.839" v="663" actId="20577"/>
        <pc:sldMkLst>
          <pc:docMk/>
          <pc:sldMk cId="75851585" sldId="326"/>
        </pc:sldMkLst>
      </pc:sldChg>
      <pc:sldMasterChg chg="delSldLayout">
        <pc:chgData name="Ryan Clarkstone" userId="f3afc8a6-83b9-4980-9a9e-2aa4cf3ae41c" providerId="ADAL" clId="{48C00E01-077D-416F-95C6-9BA65F46F309}" dt="2025-09-05T15:34:51.621" v="670" actId="47"/>
        <pc:sldMasterMkLst>
          <pc:docMk/>
          <pc:sldMasterMk cId="0" sldId="2147483648"/>
        </pc:sldMasterMkLst>
        <pc:sldLayoutChg chg="del">
          <pc:chgData name="Ryan Clarkstone" userId="f3afc8a6-83b9-4980-9a9e-2aa4cf3ae41c" providerId="ADAL" clId="{48C00E01-077D-416F-95C6-9BA65F46F309}" dt="2025-09-05T15:34:51.621" v="670" actId="47"/>
          <pc:sldLayoutMkLst>
            <pc:docMk/>
            <pc:sldMasterMk cId="0" sldId="2147483648"/>
            <pc:sldLayoutMk cId="0" sldId="2147483655"/>
          </pc:sldLayoutMkLst>
        </pc:sldLayoutChg>
      </pc:sldMasterChg>
    </pc:docChg>
  </pc:docChgLst>
  <pc:docChgLst>
    <pc:chgData name="Ryan Clarkstone" userId="f3afc8a6-83b9-4980-9a9e-2aa4cf3ae41c" providerId="ADAL" clId="{38E446A9-0FC3-4C32-9563-33F75E604328}"/>
    <pc:docChg chg="undo custSel modSld">
      <pc:chgData name="Ryan Clarkstone" userId="f3afc8a6-83b9-4980-9a9e-2aa4cf3ae41c" providerId="ADAL" clId="{38E446A9-0FC3-4C32-9563-33F75E604328}" dt="2025-08-03T03:39:04.632" v="30" actId="108"/>
      <pc:docMkLst>
        <pc:docMk/>
      </pc:docMkLst>
      <pc:sldChg chg="modSp mod">
        <pc:chgData name="Ryan Clarkstone" userId="f3afc8a6-83b9-4980-9a9e-2aa4cf3ae41c" providerId="ADAL" clId="{38E446A9-0FC3-4C32-9563-33F75E604328}" dt="2025-08-03T02:45:18.281" v="0"/>
        <pc:sldMkLst>
          <pc:docMk/>
          <pc:sldMk cId="1417919158" sldId="301"/>
        </pc:sldMkLst>
      </pc:sldChg>
      <pc:sldChg chg="modSp mod">
        <pc:chgData name="Ryan Clarkstone" userId="f3afc8a6-83b9-4980-9a9e-2aa4cf3ae41c" providerId="ADAL" clId="{38E446A9-0FC3-4C32-9563-33F75E604328}" dt="2025-08-03T03:37:43.992" v="9" actId="108"/>
        <pc:sldMkLst>
          <pc:docMk/>
          <pc:sldMk cId="1295583006" sldId="303"/>
        </pc:sldMkLst>
      </pc:sldChg>
      <pc:sldChg chg="modSp mod">
        <pc:chgData name="Ryan Clarkstone" userId="f3afc8a6-83b9-4980-9a9e-2aa4cf3ae41c" providerId="ADAL" clId="{38E446A9-0FC3-4C32-9563-33F75E604328}" dt="2025-08-03T03:39:04.632" v="30" actId="108"/>
        <pc:sldMkLst>
          <pc:docMk/>
          <pc:sldMk cId="501717948" sldId="304"/>
        </pc:sldMkLst>
      </pc:sldChg>
      <pc:sldChg chg="modSp">
        <pc:chgData name="Ryan Clarkstone" userId="f3afc8a6-83b9-4980-9a9e-2aa4cf3ae41c" providerId="ADAL" clId="{38E446A9-0FC3-4C32-9563-33F75E604328}" dt="2025-08-03T02:54:59.598" v="1"/>
        <pc:sldMkLst>
          <pc:docMk/>
          <pc:sldMk cId="716307155" sldId="310"/>
        </pc:sldMkLst>
      </pc:sldChg>
    </pc:docChg>
  </pc:docChgLst>
  <pc:docChgLst>
    <pc:chgData name="Lady Fraser" userId="S::lady.fraser@premiersdepartment.nsw.gov.au::290cf372-23d8-433c-b0e4-430cbac06a85" providerId="AD" clId="Web-{9750682D-A443-E00D-0B50-0C4E339037CE}"/>
    <pc:docChg chg="modSld">
      <pc:chgData name="Lady Fraser" userId="S::lady.fraser@premiersdepartment.nsw.gov.au::290cf372-23d8-433c-b0e4-430cbac06a85" providerId="AD" clId="Web-{9750682D-A443-E00D-0B50-0C4E339037CE}" dt="2024-12-18T21:42:38.568" v="1" actId="1076"/>
      <pc:docMkLst>
        <pc:docMk/>
      </pc:docMkLst>
      <pc:sldChg chg="modSp">
        <pc:chgData name="Lady Fraser" userId="S::lady.fraser@premiersdepartment.nsw.gov.au::290cf372-23d8-433c-b0e4-430cbac06a85" providerId="AD" clId="Web-{9750682D-A443-E00D-0B50-0C4E339037CE}" dt="2024-12-18T21:42:38.568" v="1" actId="1076"/>
        <pc:sldMkLst>
          <pc:docMk/>
          <pc:sldMk cId="0" sldId="269"/>
        </pc:sldMkLst>
      </pc:sldChg>
    </pc:docChg>
  </pc:docChgLst>
  <pc:docChgLst>
    <pc:chgData name="Ryan Clarkstone" userId="f3afc8a6-83b9-4980-9a9e-2aa4cf3ae41c" providerId="ADAL" clId="{3DD74546-A080-4CC8-AF30-BA6E761D820F}"/>
    <pc:docChg chg="delSld modSld">
      <pc:chgData name="Ryan Clarkstone" userId="f3afc8a6-83b9-4980-9a9e-2aa4cf3ae41c" providerId="ADAL" clId="{3DD74546-A080-4CC8-AF30-BA6E761D820F}" dt="2025-09-06T00:09:45.363" v="99" actId="20577"/>
      <pc:docMkLst>
        <pc:docMk/>
      </pc:docMkLst>
      <pc:sldChg chg="modSp mod">
        <pc:chgData name="Ryan Clarkstone" userId="f3afc8a6-83b9-4980-9a9e-2aa4cf3ae41c" providerId="ADAL" clId="{3DD74546-A080-4CC8-AF30-BA6E761D820F}" dt="2025-09-06T00:06:35.711" v="17" actId="20577"/>
        <pc:sldMkLst>
          <pc:docMk/>
          <pc:sldMk cId="0" sldId="256"/>
        </pc:sldMkLst>
        <pc:spChg chg="mod">
          <ac:chgData name="Ryan Clarkstone" userId="f3afc8a6-83b9-4980-9a9e-2aa4cf3ae41c" providerId="ADAL" clId="{3DD74546-A080-4CC8-AF30-BA6E761D820F}" dt="2025-09-06T00:06:35.711" v="17" actId="20577"/>
          <ac:spMkLst>
            <pc:docMk/>
            <pc:sldMk cId="0" sldId="256"/>
            <ac:spMk id="181" creationId="{00000000-0000-0000-0000-000000000000}"/>
          </ac:spMkLst>
        </pc:spChg>
      </pc:sldChg>
      <pc:sldChg chg="modSp mod">
        <pc:chgData name="Ryan Clarkstone" userId="f3afc8a6-83b9-4980-9a9e-2aa4cf3ae41c" providerId="ADAL" clId="{3DD74546-A080-4CC8-AF30-BA6E761D820F}" dt="2025-09-06T00:07:10.787" v="36" actId="20577"/>
        <pc:sldMkLst>
          <pc:docMk/>
          <pc:sldMk cId="0" sldId="258"/>
        </pc:sldMkLst>
        <pc:spChg chg="mod">
          <ac:chgData name="Ryan Clarkstone" userId="f3afc8a6-83b9-4980-9a9e-2aa4cf3ae41c" providerId="ADAL" clId="{3DD74546-A080-4CC8-AF30-BA6E761D820F}" dt="2025-09-06T00:07:10.787" v="36" actId="20577"/>
          <ac:spMkLst>
            <pc:docMk/>
            <pc:sldMk cId="0" sldId="258"/>
            <ac:spMk id="204" creationId="{00000000-0000-0000-0000-000000000000}"/>
          </ac:spMkLst>
        </pc:spChg>
      </pc:sldChg>
      <pc:sldChg chg="modSp mod">
        <pc:chgData name="Ryan Clarkstone" userId="f3afc8a6-83b9-4980-9a9e-2aa4cf3ae41c" providerId="ADAL" clId="{3DD74546-A080-4CC8-AF30-BA6E761D820F}" dt="2025-09-06T00:09:15.541" v="56" actId="20577"/>
        <pc:sldMkLst>
          <pc:docMk/>
          <pc:sldMk cId="0" sldId="262"/>
        </pc:sldMkLst>
        <pc:spChg chg="mod">
          <ac:chgData name="Ryan Clarkstone" userId="f3afc8a6-83b9-4980-9a9e-2aa4cf3ae41c" providerId="ADAL" clId="{3DD74546-A080-4CC8-AF30-BA6E761D820F}" dt="2025-09-06T00:09:15.541" v="56" actId="20577"/>
          <ac:spMkLst>
            <pc:docMk/>
            <pc:sldMk cId="0" sldId="262"/>
            <ac:spMk id="239" creationId="{00000000-0000-0000-0000-000000000000}"/>
          </ac:spMkLst>
        </pc:spChg>
      </pc:sldChg>
      <pc:sldChg chg="del">
        <pc:chgData name="Ryan Clarkstone" userId="f3afc8a6-83b9-4980-9a9e-2aa4cf3ae41c" providerId="ADAL" clId="{3DD74546-A080-4CC8-AF30-BA6E761D820F}" dt="2025-09-06T00:09:26.225" v="58" actId="47"/>
        <pc:sldMkLst>
          <pc:docMk/>
          <pc:sldMk cId="0" sldId="267"/>
        </pc:sldMkLst>
      </pc:sldChg>
      <pc:sldChg chg="del">
        <pc:chgData name="Ryan Clarkstone" userId="f3afc8a6-83b9-4980-9a9e-2aa4cf3ae41c" providerId="ADAL" clId="{3DD74546-A080-4CC8-AF30-BA6E761D820F}" dt="2025-09-06T00:09:26.802" v="59" actId="47"/>
        <pc:sldMkLst>
          <pc:docMk/>
          <pc:sldMk cId="0" sldId="268"/>
        </pc:sldMkLst>
      </pc:sldChg>
      <pc:sldChg chg="del">
        <pc:chgData name="Ryan Clarkstone" userId="f3afc8a6-83b9-4980-9a9e-2aa4cf3ae41c" providerId="ADAL" clId="{3DD74546-A080-4CC8-AF30-BA6E761D820F}" dt="2025-09-06T00:09:30.424" v="64" actId="47"/>
        <pc:sldMkLst>
          <pc:docMk/>
          <pc:sldMk cId="0" sldId="271"/>
        </pc:sldMkLst>
      </pc:sldChg>
      <pc:sldChg chg="del">
        <pc:chgData name="Ryan Clarkstone" userId="f3afc8a6-83b9-4980-9a9e-2aa4cf3ae41c" providerId="ADAL" clId="{3DD74546-A080-4CC8-AF30-BA6E761D820F}" dt="2025-09-06T00:09:25.436" v="57" actId="47"/>
        <pc:sldMkLst>
          <pc:docMk/>
          <pc:sldMk cId="1571334996" sldId="291"/>
        </pc:sldMkLst>
      </pc:sldChg>
      <pc:sldChg chg="del">
        <pc:chgData name="Ryan Clarkstone" userId="f3afc8a6-83b9-4980-9a9e-2aa4cf3ae41c" providerId="ADAL" clId="{3DD74546-A080-4CC8-AF30-BA6E761D820F}" dt="2025-09-06T00:09:27.409" v="60" actId="47"/>
        <pc:sldMkLst>
          <pc:docMk/>
          <pc:sldMk cId="4213307292" sldId="292"/>
        </pc:sldMkLst>
      </pc:sldChg>
      <pc:sldChg chg="del">
        <pc:chgData name="Ryan Clarkstone" userId="f3afc8a6-83b9-4980-9a9e-2aa4cf3ae41c" providerId="ADAL" clId="{3DD74546-A080-4CC8-AF30-BA6E761D820F}" dt="2025-09-06T00:09:36.985" v="75" actId="47"/>
        <pc:sldMkLst>
          <pc:docMk/>
          <pc:sldMk cId="3421031677" sldId="300"/>
        </pc:sldMkLst>
      </pc:sldChg>
      <pc:sldChg chg="modSp mod">
        <pc:chgData name="Ryan Clarkstone" userId="f3afc8a6-83b9-4980-9a9e-2aa4cf3ae41c" providerId="ADAL" clId="{3DD74546-A080-4CC8-AF30-BA6E761D820F}" dt="2025-09-06T00:09:45.363" v="99" actId="20577"/>
        <pc:sldMkLst>
          <pc:docMk/>
          <pc:sldMk cId="4040186672" sldId="312"/>
        </pc:sldMkLst>
        <pc:spChg chg="mod">
          <ac:chgData name="Ryan Clarkstone" userId="f3afc8a6-83b9-4980-9a9e-2aa4cf3ae41c" providerId="ADAL" clId="{3DD74546-A080-4CC8-AF30-BA6E761D820F}" dt="2025-09-06T00:09:45.363" v="99" actId="20577"/>
          <ac:spMkLst>
            <pc:docMk/>
            <pc:sldMk cId="4040186672" sldId="312"/>
            <ac:spMk id="239" creationId="{0906B9EF-DC2F-258C-A1F9-7AD9C07A3548}"/>
          </ac:spMkLst>
        </pc:spChg>
      </pc:sldChg>
      <pc:sldChg chg="modSp mod">
        <pc:chgData name="Ryan Clarkstone" userId="f3afc8a6-83b9-4980-9a9e-2aa4cf3ae41c" providerId="ADAL" clId="{3DD74546-A080-4CC8-AF30-BA6E761D820F}" dt="2025-09-06T00:08:29.603" v="40" actId="20577"/>
        <pc:sldMkLst>
          <pc:docMk/>
          <pc:sldMk cId="3374579808" sldId="313"/>
        </pc:sldMkLst>
        <pc:spChg chg="mod">
          <ac:chgData name="Ryan Clarkstone" userId="f3afc8a6-83b9-4980-9a9e-2aa4cf3ae41c" providerId="ADAL" clId="{3DD74546-A080-4CC8-AF30-BA6E761D820F}" dt="2025-09-06T00:08:29.603" v="40" actId="20577"/>
          <ac:spMkLst>
            <pc:docMk/>
            <pc:sldMk cId="3374579808" sldId="313"/>
            <ac:spMk id="245" creationId="{4937B044-07DD-F0A1-9D99-81163B828722}"/>
          </ac:spMkLst>
        </pc:spChg>
      </pc:sldChg>
      <pc:sldChg chg="del">
        <pc:chgData name="Ryan Clarkstone" userId="f3afc8a6-83b9-4980-9a9e-2aa4cf3ae41c" providerId="ADAL" clId="{3DD74546-A080-4CC8-AF30-BA6E761D820F}" dt="2025-09-06T00:09:27.975" v="61" actId="47"/>
        <pc:sldMkLst>
          <pc:docMk/>
          <pc:sldMk cId="44911792" sldId="314"/>
        </pc:sldMkLst>
      </pc:sldChg>
      <pc:sldChg chg="del">
        <pc:chgData name="Ryan Clarkstone" userId="f3afc8a6-83b9-4980-9a9e-2aa4cf3ae41c" providerId="ADAL" clId="{3DD74546-A080-4CC8-AF30-BA6E761D820F}" dt="2025-09-06T00:09:28.811" v="62" actId="47"/>
        <pc:sldMkLst>
          <pc:docMk/>
          <pc:sldMk cId="2721845445" sldId="315"/>
        </pc:sldMkLst>
      </pc:sldChg>
      <pc:sldChg chg="del">
        <pc:chgData name="Ryan Clarkstone" userId="f3afc8a6-83b9-4980-9a9e-2aa4cf3ae41c" providerId="ADAL" clId="{3DD74546-A080-4CC8-AF30-BA6E761D820F}" dt="2025-09-06T00:09:29.602" v="63" actId="47"/>
        <pc:sldMkLst>
          <pc:docMk/>
          <pc:sldMk cId="3243573235" sldId="316"/>
        </pc:sldMkLst>
      </pc:sldChg>
      <pc:sldChg chg="del">
        <pc:chgData name="Ryan Clarkstone" userId="f3afc8a6-83b9-4980-9a9e-2aa4cf3ae41c" providerId="ADAL" clId="{3DD74546-A080-4CC8-AF30-BA6E761D820F}" dt="2025-09-06T00:09:31.810" v="66" actId="47"/>
        <pc:sldMkLst>
          <pc:docMk/>
          <pc:sldMk cId="4095614394" sldId="317"/>
        </pc:sldMkLst>
      </pc:sldChg>
      <pc:sldChg chg="del">
        <pc:chgData name="Ryan Clarkstone" userId="f3afc8a6-83b9-4980-9a9e-2aa4cf3ae41c" providerId="ADAL" clId="{3DD74546-A080-4CC8-AF30-BA6E761D820F}" dt="2025-09-06T00:09:31.124" v="65" actId="47"/>
        <pc:sldMkLst>
          <pc:docMk/>
          <pc:sldMk cId="951107378" sldId="318"/>
        </pc:sldMkLst>
      </pc:sldChg>
      <pc:sldChg chg="del">
        <pc:chgData name="Ryan Clarkstone" userId="f3afc8a6-83b9-4980-9a9e-2aa4cf3ae41c" providerId="ADAL" clId="{3DD74546-A080-4CC8-AF30-BA6E761D820F}" dt="2025-09-06T00:09:32.384" v="67" actId="47"/>
        <pc:sldMkLst>
          <pc:docMk/>
          <pc:sldMk cId="3425189969" sldId="319"/>
        </pc:sldMkLst>
      </pc:sldChg>
      <pc:sldChg chg="del">
        <pc:chgData name="Ryan Clarkstone" userId="f3afc8a6-83b9-4980-9a9e-2aa4cf3ae41c" providerId="ADAL" clId="{3DD74546-A080-4CC8-AF30-BA6E761D820F}" dt="2025-09-06T00:09:32.885" v="68" actId="47"/>
        <pc:sldMkLst>
          <pc:docMk/>
          <pc:sldMk cId="1644280297" sldId="320"/>
        </pc:sldMkLst>
      </pc:sldChg>
      <pc:sldChg chg="del">
        <pc:chgData name="Ryan Clarkstone" userId="f3afc8a6-83b9-4980-9a9e-2aa4cf3ae41c" providerId="ADAL" clId="{3DD74546-A080-4CC8-AF30-BA6E761D820F}" dt="2025-09-06T00:09:33.394" v="69" actId="47"/>
        <pc:sldMkLst>
          <pc:docMk/>
          <pc:sldMk cId="2513695486" sldId="321"/>
        </pc:sldMkLst>
      </pc:sldChg>
      <pc:sldChg chg="del">
        <pc:chgData name="Ryan Clarkstone" userId="f3afc8a6-83b9-4980-9a9e-2aa4cf3ae41c" providerId="ADAL" clId="{3DD74546-A080-4CC8-AF30-BA6E761D820F}" dt="2025-09-06T00:09:33.914" v="70" actId="47"/>
        <pc:sldMkLst>
          <pc:docMk/>
          <pc:sldMk cId="1640204623" sldId="322"/>
        </pc:sldMkLst>
      </pc:sldChg>
      <pc:sldChg chg="del">
        <pc:chgData name="Ryan Clarkstone" userId="f3afc8a6-83b9-4980-9a9e-2aa4cf3ae41c" providerId="ADAL" clId="{3DD74546-A080-4CC8-AF30-BA6E761D820F}" dt="2025-09-06T00:09:34.368" v="71" actId="47"/>
        <pc:sldMkLst>
          <pc:docMk/>
          <pc:sldMk cId="2084389028" sldId="323"/>
        </pc:sldMkLst>
      </pc:sldChg>
      <pc:sldChg chg="del">
        <pc:chgData name="Ryan Clarkstone" userId="f3afc8a6-83b9-4980-9a9e-2aa4cf3ae41c" providerId="ADAL" clId="{3DD74546-A080-4CC8-AF30-BA6E761D820F}" dt="2025-09-06T00:09:34.849" v="72" actId="47"/>
        <pc:sldMkLst>
          <pc:docMk/>
          <pc:sldMk cId="3059171481" sldId="324"/>
        </pc:sldMkLst>
      </pc:sldChg>
      <pc:sldChg chg="del">
        <pc:chgData name="Ryan Clarkstone" userId="f3afc8a6-83b9-4980-9a9e-2aa4cf3ae41c" providerId="ADAL" clId="{3DD74546-A080-4CC8-AF30-BA6E761D820F}" dt="2025-09-06T00:09:35.307" v="73" actId="47"/>
        <pc:sldMkLst>
          <pc:docMk/>
          <pc:sldMk cId="461993509" sldId="325"/>
        </pc:sldMkLst>
      </pc:sldChg>
      <pc:sldChg chg="del">
        <pc:chgData name="Ryan Clarkstone" userId="f3afc8a6-83b9-4980-9a9e-2aa4cf3ae41c" providerId="ADAL" clId="{3DD74546-A080-4CC8-AF30-BA6E761D820F}" dt="2025-09-06T00:09:36.279" v="74" actId="47"/>
        <pc:sldMkLst>
          <pc:docMk/>
          <pc:sldMk cId="75851585" sldId="326"/>
        </pc:sldMkLst>
      </pc:sldChg>
      <pc:sldMasterChg chg="delSldLayout">
        <pc:chgData name="Ryan Clarkstone" userId="f3afc8a6-83b9-4980-9a9e-2aa4cf3ae41c" providerId="ADAL" clId="{3DD74546-A080-4CC8-AF30-BA6E761D820F}" dt="2025-09-06T00:09:36.279" v="74" actId="47"/>
        <pc:sldMasterMkLst>
          <pc:docMk/>
          <pc:sldMasterMk cId="0" sldId="2147483648"/>
        </pc:sldMasterMkLst>
        <pc:sldLayoutChg chg="del">
          <pc:chgData name="Ryan Clarkstone" userId="f3afc8a6-83b9-4980-9a9e-2aa4cf3ae41c" providerId="ADAL" clId="{3DD74546-A080-4CC8-AF30-BA6E761D820F}" dt="2025-09-06T00:09:34.368" v="71" actId="47"/>
          <pc:sldLayoutMkLst>
            <pc:docMk/>
            <pc:sldMasterMk cId="0" sldId="2147483648"/>
            <pc:sldLayoutMk cId="0" sldId="2147483657"/>
          </pc:sldLayoutMkLst>
        </pc:sldLayoutChg>
        <pc:sldLayoutChg chg="del">
          <pc:chgData name="Ryan Clarkstone" userId="f3afc8a6-83b9-4980-9a9e-2aa4cf3ae41c" providerId="ADAL" clId="{3DD74546-A080-4CC8-AF30-BA6E761D820F}" dt="2025-09-06T00:09:36.279" v="74" actId="47"/>
          <pc:sldLayoutMkLst>
            <pc:docMk/>
            <pc:sldMasterMk cId="0" sldId="2147483648"/>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1pPr>
            <a:lvl2pPr marL="914400" marR="0" lvl="1"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2pPr>
            <a:lvl3pPr marL="1371600" marR="0" lvl="2"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3pPr>
            <a:lvl4pPr marL="1828800" marR="0" lvl="3"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4pPr>
            <a:lvl5pPr marL="2286000" marR="0" lvl="4"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Public Sans"/>
                <a:ea typeface="Public Sans"/>
                <a:cs typeface="Public Sans"/>
                <a:sym typeface="Public Sans"/>
              </a:rPr>
              <a:t>‹#›</a:t>
            </a:fld>
            <a:endParaRPr sz="1200" b="0" i="0" u="none" strike="noStrike" cap="none">
              <a:solidFill>
                <a:schemeClr val="dk1"/>
              </a:solidFill>
              <a:latin typeface="Public Sans"/>
              <a:ea typeface="Public Sans"/>
              <a:cs typeface="Public Sans"/>
              <a:sym typeface="Public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69BC2A8-F099-477C-65EC-319492079ADC}"/>
            </a:ext>
          </a:extLst>
        </p:cNvPr>
        <p:cNvGrpSpPr/>
        <p:nvPr/>
      </p:nvGrpSpPr>
      <p:grpSpPr>
        <a:xfrm>
          <a:off x="0" y="0"/>
          <a:ext cx="0" cy="0"/>
          <a:chOff x="0" y="0"/>
          <a:chExt cx="0" cy="0"/>
        </a:xfrm>
      </p:grpSpPr>
      <p:sp>
        <p:nvSpPr>
          <p:cNvPr id="248" name="Google Shape;248;p11:notes">
            <a:extLst>
              <a:ext uri="{FF2B5EF4-FFF2-40B4-BE49-F238E27FC236}">
                <a16:creationId xmlns:a16="http://schemas.microsoft.com/office/drawing/2014/main" id="{19599B88-C5A8-C0C9-E45A-B77C32FA818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a:extLst>
              <a:ext uri="{FF2B5EF4-FFF2-40B4-BE49-F238E27FC236}">
                <a16:creationId xmlns:a16="http://schemas.microsoft.com/office/drawing/2014/main" id="{0FECA861-DB66-6707-E5DF-5DC57AF448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86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ABE439D-006D-82F4-E333-077F7046EAF7}"/>
            </a:ext>
          </a:extLst>
        </p:cNvPr>
        <p:cNvGrpSpPr/>
        <p:nvPr/>
      </p:nvGrpSpPr>
      <p:grpSpPr>
        <a:xfrm>
          <a:off x="0" y="0"/>
          <a:ext cx="0" cy="0"/>
          <a:chOff x="0" y="0"/>
          <a:chExt cx="0" cy="0"/>
        </a:xfrm>
      </p:grpSpPr>
      <p:sp>
        <p:nvSpPr>
          <p:cNvPr id="248" name="Google Shape;248;p11:notes">
            <a:extLst>
              <a:ext uri="{FF2B5EF4-FFF2-40B4-BE49-F238E27FC236}">
                <a16:creationId xmlns:a16="http://schemas.microsoft.com/office/drawing/2014/main" id="{FC2EECFF-34CF-4F80-D659-1DA6B3FA5B8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a:extLst>
              <a:ext uri="{FF2B5EF4-FFF2-40B4-BE49-F238E27FC236}">
                <a16:creationId xmlns:a16="http://schemas.microsoft.com/office/drawing/2014/main" id="{319A28ED-47DB-B910-4FCF-4F2A0E45D9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610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01B42AE7-829A-D34B-2E82-5E049AA9D021}"/>
            </a:ext>
          </a:extLst>
        </p:cNvPr>
        <p:cNvGrpSpPr/>
        <p:nvPr/>
      </p:nvGrpSpPr>
      <p:grpSpPr>
        <a:xfrm>
          <a:off x="0" y="0"/>
          <a:ext cx="0" cy="0"/>
          <a:chOff x="0" y="0"/>
          <a:chExt cx="0" cy="0"/>
        </a:xfrm>
      </p:grpSpPr>
      <p:sp>
        <p:nvSpPr>
          <p:cNvPr id="248" name="Google Shape;248;p11:notes">
            <a:extLst>
              <a:ext uri="{FF2B5EF4-FFF2-40B4-BE49-F238E27FC236}">
                <a16:creationId xmlns:a16="http://schemas.microsoft.com/office/drawing/2014/main" id="{DC375072-3C14-9AB9-5422-42C2CD2FDC2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a:extLst>
              <a:ext uri="{FF2B5EF4-FFF2-40B4-BE49-F238E27FC236}">
                <a16:creationId xmlns:a16="http://schemas.microsoft.com/office/drawing/2014/main" id="{912A41EF-9C94-CC70-BB13-BAC3A91EC9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2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FEF45C2-A8AF-FEA1-9C7B-50DDF92CB334}"/>
            </a:ext>
          </a:extLst>
        </p:cNvPr>
        <p:cNvGrpSpPr/>
        <p:nvPr/>
      </p:nvGrpSpPr>
      <p:grpSpPr>
        <a:xfrm>
          <a:off x="0" y="0"/>
          <a:ext cx="0" cy="0"/>
          <a:chOff x="0" y="0"/>
          <a:chExt cx="0" cy="0"/>
        </a:xfrm>
      </p:grpSpPr>
      <p:sp>
        <p:nvSpPr>
          <p:cNvPr id="235" name="Google Shape;235;p10:notes">
            <a:extLst>
              <a:ext uri="{FF2B5EF4-FFF2-40B4-BE49-F238E27FC236}">
                <a16:creationId xmlns:a16="http://schemas.microsoft.com/office/drawing/2014/main" id="{34A9E79A-2C5B-C54A-B8B1-9C1725E80DA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a:extLst>
              <a:ext uri="{FF2B5EF4-FFF2-40B4-BE49-F238E27FC236}">
                <a16:creationId xmlns:a16="http://schemas.microsoft.com/office/drawing/2014/main" id="{A4C8E417-8188-CEE1-46A3-74A7162406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51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AB94A0A5-82EC-B478-1F39-4BD9CD42EDA7}"/>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C61B8B4D-91E6-0B9F-17D2-43761DC8D2D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a:extLst>
              <a:ext uri="{FF2B5EF4-FFF2-40B4-BE49-F238E27FC236}">
                <a16:creationId xmlns:a16="http://schemas.microsoft.com/office/drawing/2014/main" id="{B596EFBB-A5F5-6F35-276C-54F7AFCED2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22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6683a75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16683a75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18"/>
        <p:cNvGrpSpPr/>
        <p:nvPr/>
      </p:nvGrpSpPr>
      <p:grpSpPr>
        <a:xfrm>
          <a:off x="0" y="0"/>
          <a:ext cx="0" cy="0"/>
          <a:chOff x="0" y="0"/>
          <a:chExt cx="0" cy="0"/>
        </a:xfrm>
      </p:grpSpPr>
      <p:sp>
        <p:nvSpPr>
          <p:cNvPr id="19" name="Google Shape;19;p22"/>
          <p:cNvSpPr/>
          <p:nvPr/>
        </p:nvSpPr>
        <p:spPr>
          <a:xfrm>
            <a:off x="0" y="0"/>
            <a:ext cx="12192001" cy="4032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20" name="Google Shape;20;p22"/>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 name="Google Shape;21;p22"/>
          <p:cNvCxnSpPr/>
          <p:nvPr/>
        </p:nvCxnSpPr>
        <p:spPr>
          <a:xfrm>
            <a:off x="360000" y="2304000"/>
            <a:ext cx="8532000" cy="0"/>
          </a:xfrm>
          <a:prstGeom prst="straightConnector1">
            <a:avLst/>
          </a:prstGeom>
          <a:noFill/>
          <a:ln w="9525" cap="flat" cmpd="sng">
            <a:solidFill>
              <a:schemeClr val="lt1"/>
            </a:solidFill>
            <a:prstDash val="solid"/>
            <a:miter lim="800000"/>
            <a:headEnd type="none" w="sm" len="sm"/>
            <a:tailEnd type="none" w="sm" len="sm"/>
          </a:ln>
        </p:spPr>
      </p:cxnSp>
      <p:sp>
        <p:nvSpPr>
          <p:cNvPr id="22" name="Google Shape;22;p22"/>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22"/>
          <p:cNvCxnSpPr/>
          <p:nvPr/>
        </p:nvCxnSpPr>
        <p:spPr>
          <a:xfrm>
            <a:off x="9072000" y="2304000"/>
            <a:ext cx="2736000" cy="0"/>
          </a:xfrm>
          <a:prstGeom prst="straightConnector1">
            <a:avLst/>
          </a:prstGeom>
          <a:noFill/>
          <a:ln w="9525" cap="flat" cmpd="sng">
            <a:solidFill>
              <a:schemeClr val="lt1"/>
            </a:solidFill>
            <a:prstDash val="solid"/>
            <a:miter lim="800000"/>
            <a:headEnd type="none" w="sm" len="sm"/>
            <a:tailEnd type="none" w="sm" len="sm"/>
          </a:ln>
        </p:spPr>
      </p:cxnSp>
      <p:sp>
        <p:nvSpPr>
          <p:cNvPr id="24" name="Google Shape;24;p22"/>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p:nvPr/>
        </p:nvSpPr>
        <p:spPr>
          <a:xfrm>
            <a:off x="0" y="4032000"/>
            <a:ext cx="12192001" cy="1114425"/>
          </a:xfrm>
          <a:prstGeom prst="rect">
            <a:avLst/>
          </a:prstGeom>
          <a:solidFill>
            <a:schemeClr val="dk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accent3"/>
              </a:solidFill>
              <a:latin typeface="Public Sans Light"/>
              <a:ea typeface="Public Sans Light"/>
              <a:cs typeface="Public Sans Light"/>
              <a:sym typeface="Public Sans Light"/>
            </a:endParaRPr>
          </a:p>
        </p:txBody>
      </p:sp>
      <p:sp>
        <p:nvSpPr>
          <p:cNvPr id="26" name="Google Shape;26;p22"/>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22" descr="NSW Government logo"/>
          <p:cNvPicPr preferRelativeResize="0"/>
          <p:nvPr/>
        </p:nvPicPr>
        <p:blipFill rotWithShape="1">
          <a:blip r:embed="rId2">
            <a:alphaModFix/>
          </a:blip>
          <a:srcRect/>
          <a:stretch/>
        </p:blipFill>
        <p:spPr>
          <a:xfrm>
            <a:off x="11221200" y="5745600"/>
            <a:ext cx="630000" cy="685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 multi-content">
  <p:cSld name="Two column multi-conten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8" name="Google Shape;98;p36"/>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99" name="Google Shape;99;p36"/>
          <p:cNvSpPr txBox="1">
            <a:spLocks noGrp="1"/>
          </p:cNvSpPr>
          <p:nvPr>
            <p:ph type="body" idx="1"/>
          </p:nvPr>
        </p:nvSpPr>
        <p:spPr>
          <a:xfrm>
            <a:off x="360000" y="1800000"/>
            <a:ext cx="114732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 name="Google Shape;100;p36"/>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1" name="Google Shape;101;p3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box and two column multi-content">
  <p:cSld name="Text box and two column multi-content">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4" name="Google Shape;104;p37"/>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5" name="Google Shape;105;p37"/>
          <p:cNvSpPr txBox="1">
            <a:spLocks noGrp="1"/>
          </p:cNvSpPr>
          <p:nvPr>
            <p:ph type="body" idx="1"/>
          </p:nvPr>
        </p:nvSpPr>
        <p:spPr>
          <a:xfrm>
            <a:off x="360000" y="1800001"/>
            <a:ext cx="4680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5220000" y="1800001"/>
            <a:ext cx="6624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 name="Google Shape;107;p37"/>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8" name="Google Shape;108;p3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heading, one column text and multi-content">
  <p:cSld name="Subheading, one column text and multi-content">
    <p:bg>
      <p:bgPr>
        <a:solidFill>
          <a:schemeClr val="accent4"/>
        </a:solidFill>
        <a:effectLst/>
      </p:bgPr>
    </p:bg>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38"/>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2" name="Google Shape;112;p38"/>
          <p:cNvSpPr txBox="1">
            <a:spLocks noGrp="1"/>
          </p:cNvSpPr>
          <p:nvPr>
            <p:ph type="body" idx="1"/>
          </p:nvPr>
        </p:nvSpPr>
        <p:spPr>
          <a:xfrm>
            <a:off x="360363" y="1799996"/>
            <a:ext cx="5615637"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360363" y="2879998"/>
            <a:ext cx="5615637"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8"/>
          <p:cNvSpPr txBox="1">
            <a:spLocks noGrp="1"/>
          </p:cNvSpPr>
          <p:nvPr>
            <p:ph type="body" idx="3"/>
          </p:nvPr>
        </p:nvSpPr>
        <p:spPr>
          <a:xfrm>
            <a:off x="6228000" y="1799996"/>
            <a:ext cx="5616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38"/>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6" name="Google Shape;116;p3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heading, two column text and multi-content">
  <p:cSld name="Subheading, two column text and multi-content">
    <p:bg>
      <p:bgPr>
        <a:solidFill>
          <a:schemeClr val="accent6"/>
        </a:solidFill>
        <a:effectLst/>
      </p:bgPr>
    </p:bg>
    <p:spTree>
      <p:nvGrpSpPr>
        <p:cNvPr id="1" name="Shape 117"/>
        <p:cNvGrpSpPr/>
        <p:nvPr/>
      </p:nvGrpSpPr>
      <p:grpSpPr>
        <a:xfrm>
          <a:off x="0" y="0"/>
          <a:ext cx="0" cy="0"/>
          <a:chOff x="0" y="0"/>
          <a:chExt cx="0" cy="0"/>
        </a:xfrm>
      </p:grpSpPr>
      <p:sp>
        <p:nvSpPr>
          <p:cNvPr id="118" name="Google Shape;118;p3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39"/>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39"/>
          <p:cNvSpPr txBox="1">
            <a:spLocks noGrp="1"/>
          </p:cNvSpPr>
          <p:nvPr>
            <p:ph type="body" idx="1"/>
          </p:nvPr>
        </p:nvSpPr>
        <p:spPr>
          <a:xfrm>
            <a:off x="360363" y="1799996"/>
            <a:ext cx="7560000"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9"/>
          <p:cNvSpPr txBox="1">
            <a:spLocks noGrp="1"/>
          </p:cNvSpPr>
          <p:nvPr>
            <p:ph type="body" idx="2"/>
          </p:nvPr>
        </p:nvSpPr>
        <p:spPr>
          <a:xfrm>
            <a:off x="360363" y="2879998"/>
            <a:ext cx="7560000"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9"/>
          <p:cNvSpPr txBox="1">
            <a:spLocks noGrp="1"/>
          </p:cNvSpPr>
          <p:nvPr>
            <p:ph type="body" idx="3"/>
          </p:nvPr>
        </p:nvSpPr>
        <p:spPr>
          <a:xfrm>
            <a:off x="8172000" y="1799996"/>
            <a:ext cx="3672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39"/>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4" name="Google Shape;124;p3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heading box, three column text and multi-content">
  <p:cSld name="Subheading box, three column text and multi-content">
    <p:bg>
      <p:bgPr>
        <a:solidFill>
          <a:schemeClr val="accent4"/>
        </a:solidFill>
        <a:effectLst/>
      </p:bgPr>
    </p:bg>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7" name="Google Shape;127;p40"/>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40"/>
          <p:cNvSpPr txBox="1">
            <a:spLocks noGrp="1"/>
          </p:cNvSpPr>
          <p:nvPr>
            <p:ph type="body" idx="1"/>
          </p:nvPr>
        </p:nvSpPr>
        <p:spPr>
          <a:xfrm>
            <a:off x="360362" y="1800000"/>
            <a:ext cx="8531999" cy="86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0"/>
          <p:cNvSpPr txBox="1">
            <a:spLocks noGrp="1"/>
          </p:cNvSpPr>
          <p:nvPr>
            <p:ph type="body" idx="2"/>
          </p:nvPr>
        </p:nvSpPr>
        <p:spPr>
          <a:xfrm>
            <a:off x="360363" y="2879999"/>
            <a:ext cx="8532000" cy="3204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0"/>
          <p:cNvSpPr txBox="1">
            <a:spLocks noGrp="1"/>
          </p:cNvSpPr>
          <p:nvPr>
            <p:ph type="body" idx="3"/>
          </p:nvPr>
        </p:nvSpPr>
        <p:spPr>
          <a:xfrm>
            <a:off x="9072563" y="1800225"/>
            <a:ext cx="2735262" cy="42837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1" name="Google Shape;131;p40"/>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32" name="Google Shape;132;p4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1pPr>
            <a:lvl2pPr marL="0" lvl="1"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2pPr>
            <a:lvl3pPr marL="0" lvl="2"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3pPr>
            <a:lvl4pPr marL="0" lvl="3"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4pPr>
            <a:lvl5pPr marL="0" lvl="4"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5pPr>
            <a:lvl6pPr marL="0" lvl="5"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6pPr>
            <a:lvl7pPr marL="0" lvl="6"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7pPr>
            <a:lvl8pPr marL="0" lvl="7"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8pPr>
            <a:lvl9pPr marL="0" lvl="8"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multi-content with small multi-content">
  <p:cSld name="Large multi-content with small multi-conten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360000" y="1547999"/>
            <a:ext cx="7560000" cy="46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41"/>
          <p:cNvCxnSpPr/>
          <p:nvPr/>
        </p:nvCxnSpPr>
        <p:spPr>
          <a:xfrm>
            <a:off x="8172000" y="1548000"/>
            <a:ext cx="3708000" cy="0"/>
          </a:xfrm>
          <a:prstGeom prst="straightConnector1">
            <a:avLst/>
          </a:prstGeom>
          <a:noFill/>
          <a:ln w="9525" cap="flat" cmpd="sng">
            <a:solidFill>
              <a:schemeClr val="dk1"/>
            </a:solidFill>
            <a:prstDash val="solid"/>
            <a:miter lim="800000"/>
            <a:headEnd type="none" w="sm" len="sm"/>
            <a:tailEnd type="none" w="sm" len="sm"/>
          </a:ln>
        </p:spPr>
      </p:cxnSp>
      <p:sp>
        <p:nvSpPr>
          <p:cNvPr id="137" name="Google Shape;137;p41"/>
          <p:cNvSpPr txBox="1">
            <a:spLocks noGrp="1"/>
          </p:cNvSpPr>
          <p:nvPr>
            <p:ph type="body" idx="2"/>
          </p:nvPr>
        </p:nvSpPr>
        <p:spPr>
          <a:xfrm>
            <a:off x="8172000" y="1800000"/>
            <a:ext cx="3672000"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1"/>
          <p:cNvSpPr txBox="1">
            <a:spLocks noGrp="1"/>
          </p:cNvSpPr>
          <p:nvPr>
            <p:ph type="body" idx="3"/>
          </p:nvPr>
        </p:nvSpPr>
        <p:spPr>
          <a:xfrm>
            <a:off x="8172000" y="5219998"/>
            <a:ext cx="3672000" cy="90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41"/>
          <p:cNvCxnSpPr/>
          <p:nvPr/>
        </p:nvCxnSpPr>
        <p:spPr>
          <a:xfrm>
            <a:off x="8172000" y="6227998"/>
            <a:ext cx="3708000" cy="2"/>
          </a:xfrm>
          <a:prstGeom prst="straightConnector1">
            <a:avLst/>
          </a:prstGeom>
          <a:noFill/>
          <a:ln w="9525" cap="flat" cmpd="sng">
            <a:solidFill>
              <a:schemeClr val="dk1"/>
            </a:solidFill>
            <a:prstDash val="solid"/>
            <a:miter lim="800000"/>
            <a:headEnd type="none" w="sm" len="sm"/>
            <a:tailEnd type="none" w="sm" len="sm"/>
          </a:ln>
        </p:spPr>
      </p:cxnSp>
      <p:sp>
        <p:nvSpPr>
          <p:cNvPr id="140" name="Google Shape;140;p4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multi-content with two small multi-content">
  <p:cSld name="Large multi-content with two small multi-content">
    <p:spTree>
      <p:nvGrpSpPr>
        <p:cNvPr id="1" name="Shape 141"/>
        <p:cNvGrpSpPr/>
        <p:nvPr/>
      </p:nvGrpSpPr>
      <p:grpSpPr>
        <a:xfrm>
          <a:off x="0" y="0"/>
          <a:ext cx="0" cy="0"/>
          <a:chOff x="0" y="0"/>
          <a:chExt cx="0" cy="0"/>
        </a:xfrm>
      </p:grpSpPr>
      <p:cxnSp>
        <p:nvCxnSpPr>
          <p:cNvPr id="142" name="Google Shape;142;p42"/>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43" name="Google Shape;143;p42"/>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2"/>
          <p:cNvSpPr txBox="1">
            <a:spLocks noGrp="1"/>
          </p:cNvSpPr>
          <p:nvPr>
            <p:ph type="body" idx="1"/>
          </p:nvPr>
        </p:nvSpPr>
        <p:spPr>
          <a:xfrm>
            <a:off x="538901" y="1800000"/>
            <a:ext cx="6229098" cy="45352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42"/>
          <p:cNvCxnSpPr/>
          <p:nvPr/>
        </p:nvCxnSpPr>
        <p:spPr>
          <a:xfrm>
            <a:off x="6948000" y="1728000"/>
            <a:ext cx="0" cy="4608000"/>
          </a:xfrm>
          <a:prstGeom prst="straightConnector1">
            <a:avLst/>
          </a:prstGeom>
          <a:noFill/>
          <a:ln w="9525" cap="flat" cmpd="sng">
            <a:solidFill>
              <a:schemeClr val="dk1"/>
            </a:solidFill>
            <a:prstDash val="solid"/>
            <a:miter lim="800000"/>
            <a:headEnd type="none" w="sm" len="sm"/>
            <a:tailEnd type="none" w="sm" len="sm"/>
          </a:ln>
        </p:spPr>
      </p:cxnSp>
      <p:sp>
        <p:nvSpPr>
          <p:cNvPr id="146" name="Google Shape;146;p42"/>
          <p:cNvSpPr txBox="1">
            <a:spLocks noGrp="1"/>
          </p:cNvSpPr>
          <p:nvPr>
            <p:ph type="body" idx="2"/>
          </p:nvPr>
        </p:nvSpPr>
        <p:spPr>
          <a:xfrm>
            <a:off x="7127998" y="1799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2"/>
          <p:cNvSpPr txBox="1">
            <a:spLocks noGrp="1"/>
          </p:cNvSpPr>
          <p:nvPr>
            <p:ph type="body" idx="3"/>
          </p:nvPr>
        </p:nvSpPr>
        <p:spPr>
          <a:xfrm>
            <a:off x="7127998" y="3923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2"/>
          <p:cNvSpPr txBox="1">
            <a:spLocks noGrp="1"/>
          </p:cNvSpPr>
          <p:nvPr>
            <p:ph type="body" idx="4"/>
          </p:nvPr>
        </p:nvSpPr>
        <p:spPr>
          <a:xfrm>
            <a:off x="7127998" y="6048000"/>
            <a:ext cx="4716000" cy="2880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chemeClr val="dk1"/>
              </a:buClr>
              <a:buSzPts val="1200"/>
              <a:buNone/>
              <a:defRPr sz="12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harts with supporting text">
  <p:cSld name="Two charts with supporting text">
    <p:spTree>
      <p:nvGrpSpPr>
        <p:cNvPr id="1" name="Shape 150"/>
        <p:cNvGrpSpPr/>
        <p:nvPr/>
      </p:nvGrpSpPr>
      <p:grpSpPr>
        <a:xfrm>
          <a:off x="0" y="0"/>
          <a:ext cx="0" cy="0"/>
          <a:chOff x="0" y="0"/>
          <a:chExt cx="0" cy="0"/>
        </a:xfrm>
      </p:grpSpPr>
      <p:cxnSp>
        <p:nvCxnSpPr>
          <p:cNvPr id="151" name="Google Shape;151;p43"/>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52" name="Google Shape;152;p43"/>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3"/>
          <p:cNvSpPr>
            <a:spLocks noGrp="1"/>
          </p:cNvSpPr>
          <p:nvPr>
            <p:ph type="chart" idx="2"/>
          </p:nvPr>
        </p:nvSpPr>
        <p:spPr>
          <a:xfrm>
            <a:off x="539750" y="1547999"/>
            <a:ext cx="7560000" cy="388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4" name="Google Shape;154;p43"/>
          <p:cNvSpPr txBox="1">
            <a:spLocks noGrp="1"/>
          </p:cNvSpPr>
          <p:nvPr>
            <p:ph type="body" idx="1"/>
          </p:nvPr>
        </p:nvSpPr>
        <p:spPr>
          <a:xfrm>
            <a:off x="539750" y="5544000"/>
            <a:ext cx="7560000"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5" name="Google Shape;155;p43"/>
          <p:cNvCxnSpPr/>
          <p:nvPr/>
        </p:nvCxnSpPr>
        <p:spPr>
          <a:xfrm>
            <a:off x="8928000" y="3276000"/>
            <a:ext cx="0" cy="3060000"/>
          </a:xfrm>
          <a:prstGeom prst="straightConnector1">
            <a:avLst/>
          </a:prstGeom>
          <a:noFill/>
          <a:ln w="9525" cap="flat" cmpd="sng">
            <a:solidFill>
              <a:schemeClr val="dk1"/>
            </a:solidFill>
            <a:prstDash val="solid"/>
            <a:miter lim="800000"/>
            <a:headEnd type="none" w="sm" len="sm"/>
            <a:tailEnd type="none" w="sm" len="sm"/>
          </a:ln>
        </p:spPr>
      </p:cxnSp>
      <p:sp>
        <p:nvSpPr>
          <p:cNvPr id="156" name="Google Shape;156;p43"/>
          <p:cNvSpPr>
            <a:spLocks noGrp="1"/>
          </p:cNvSpPr>
          <p:nvPr>
            <p:ph type="chart" idx="3"/>
          </p:nvPr>
        </p:nvSpPr>
        <p:spPr>
          <a:xfrm>
            <a:off x="9108000" y="3276000"/>
            <a:ext cx="2736000" cy="2159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7" name="Google Shape;157;p43"/>
          <p:cNvSpPr txBox="1">
            <a:spLocks noGrp="1"/>
          </p:cNvSpPr>
          <p:nvPr>
            <p:ph type="body" idx="4"/>
          </p:nvPr>
        </p:nvSpPr>
        <p:spPr>
          <a:xfrm>
            <a:off x="9108000" y="5544000"/>
            <a:ext cx="2735999"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multi-content comparison">
  <p:cSld name="Two multi-content comparison">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1" name="Google Shape;161;p4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2" name="Google Shape;162;p44"/>
          <p:cNvSpPr txBox="1">
            <a:spLocks noGrp="1"/>
          </p:cNvSpPr>
          <p:nvPr>
            <p:ph type="body" idx="1"/>
          </p:nvPr>
        </p:nvSpPr>
        <p:spPr>
          <a:xfrm>
            <a:off x="359999"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4"/>
          <p:cNvSpPr txBox="1">
            <a:spLocks noGrp="1"/>
          </p:cNvSpPr>
          <p:nvPr>
            <p:ph type="body" idx="2"/>
          </p:nvPr>
        </p:nvSpPr>
        <p:spPr>
          <a:xfrm>
            <a:off x="6444000"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4" name="Google Shape;164;p44"/>
          <p:cNvCxnSpPr/>
          <p:nvPr/>
        </p:nvCxnSpPr>
        <p:spPr>
          <a:xfrm>
            <a:off x="360000" y="622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5" name="Google Shape;165;p4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 Introduction">
  <p:cSld name="Acknowledgement / Introduction">
    <p:spTree>
      <p:nvGrpSpPr>
        <p:cNvPr id="1" name="Shape 28"/>
        <p:cNvGrpSpPr/>
        <p:nvPr/>
      </p:nvGrpSpPr>
      <p:grpSpPr>
        <a:xfrm>
          <a:off x="0" y="0"/>
          <a:ext cx="0" cy="0"/>
          <a:chOff x="0" y="0"/>
          <a:chExt cx="0" cy="0"/>
        </a:xfrm>
      </p:grpSpPr>
      <p:sp>
        <p:nvSpPr>
          <p:cNvPr id="29" name="Google Shape;29;p23"/>
          <p:cNvSpPr/>
          <p:nvPr/>
        </p:nvSpPr>
        <p:spPr>
          <a:xfrm>
            <a:off x="0" y="0"/>
            <a:ext cx="2520001" cy="6858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0" name="Google Shape;30;p23"/>
          <p:cNvSpPr/>
          <p:nvPr/>
        </p:nvSpPr>
        <p:spPr>
          <a:xfrm>
            <a:off x="2520000" y="0"/>
            <a:ext cx="1260000" cy="6858000"/>
          </a:xfrm>
          <a:prstGeom prst="rect">
            <a:avLst/>
          </a:prstGeom>
          <a:solidFill>
            <a:schemeClr val="accent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1" name="Google Shape;31;p23"/>
          <p:cNvSpPr/>
          <p:nvPr/>
        </p:nvSpPr>
        <p:spPr>
          <a:xfrm>
            <a:off x="3780000" y="0"/>
            <a:ext cx="1260000" cy="6858000"/>
          </a:xfrm>
          <a:prstGeom prst="rect">
            <a:avLst/>
          </a:prstGeom>
          <a:solidFill>
            <a:schemeClr val="accent4"/>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2" name="Google Shape;32;p23"/>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3" name="Google Shape;33;p23"/>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34" name="Google Shape;34;p23"/>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a:spLocks noGrp="1"/>
          </p:cNvSpPr>
          <p:nvPr>
            <p:ph type="pic" idx="2"/>
          </p:nvPr>
        </p:nvSpPr>
        <p:spPr>
          <a:xfrm>
            <a:off x="0" y="0"/>
            <a:ext cx="5040000" cy="6858000"/>
          </a:xfrm>
          <a:prstGeom prst="rect">
            <a:avLst/>
          </a:prstGeom>
          <a:noFill/>
          <a:ln>
            <a:noFill/>
          </a:ln>
        </p:spPr>
      </p:sp>
      <p:sp>
        <p:nvSpPr>
          <p:cNvPr id="36" name="Google Shape;36;p23"/>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4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SW Gov Logo">
  <p:cSld name="NSW Gov Logo">
    <p:spTree>
      <p:nvGrpSpPr>
        <p:cNvPr id="1" name="Shape 1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multi-content">
  <p:cSld name="One column multi-conten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0" name="Google Shape;40;p2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1" name="Google Shape;41;p2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24"/>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3" name="Google Shape;43;p2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multi-content">
  <p:cSld name="Two multi-conten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6" name="Google Shape;46;p25"/>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7" name="Google Shape;47;p25"/>
          <p:cNvSpPr txBox="1">
            <a:spLocks noGrp="1"/>
          </p:cNvSpPr>
          <p:nvPr>
            <p:ph type="body" idx="1"/>
          </p:nvPr>
        </p:nvSpPr>
        <p:spPr>
          <a:xfrm>
            <a:off x="360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2"/>
          </p:nvPr>
        </p:nvSpPr>
        <p:spPr>
          <a:xfrm>
            <a:off x="6228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25"/>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50" name="Google Shape;50;p2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pullout text">
  <p:cSld name="Image and pullout text">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3" name="Google Shape;53;p26"/>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54" name="Google Shape;54;p26"/>
          <p:cNvSpPr txBox="1">
            <a:spLocks noGrp="1"/>
          </p:cNvSpPr>
          <p:nvPr>
            <p:ph type="body" idx="1"/>
          </p:nvPr>
        </p:nvSpPr>
        <p:spPr>
          <a:xfrm>
            <a:off x="5400000" y="1800225"/>
            <a:ext cx="6407997"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a:spLocks noGrp="1"/>
          </p:cNvSpPr>
          <p:nvPr>
            <p:ph type="pic" idx="2"/>
          </p:nvPr>
        </p:nvSpPr>
        <p:spPr>
          <a:xfrm>
            <a:off x="0" y="0"/>
            <a:ext cx="5040000" cy="6858000"/>
          </a:xfrm>
          <a:prstGeom prst="rect">
            <a:avLst/>
          </a:prstGeom>
          <a:noFill/>
          <a:ln>
            <a:noFill/>
          </a:ln>
        </p:spPr>
      </p:sp>
      <p:sp>
        <p:nvSpPr>
          <p:cNvPr id="56" name="Google Shape;56;p26"/>
          <p:cNvSpPr txBox="1">
            <a:spLocks noGrp="1"/>
          </p:cNvSpPr>
          <p:nvPr>
            <p:ph type="body" idx="3"/>
          </p:nvPr>
        </p:nvSpPr>
        <p:spPr>
          <a:xfrm>
            <a:off x="5400000" y="5976000"/>
            <a:ext cx="6407996"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lt1"/>
        </a:solid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body" idx="1"/>
          </p:nvPr>
        </p:nvSpPr>
        <p:spPr>
          <a:xfrm>
            <a:off x="36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7"/>
          <p:cNvSpPr/>
          <p:nvPr/>
        </p:nvSpPr>
        <p:spPr>
          <a:xfrm>
            <a:off x="0" y="1548000"/>
            <a:ext cx="12192001" cy="1800000"/>
          </a:xfrm>
          <a:prstGeom prst="rect">
            <a:avLst/>
          </a:prstGeom>
          <a:solidFill>
            <a:schemeClr val="accent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61" name="Google Shape;61;p27"/>
          <p:cNvSpPr/>
          <p:nvPr/>
        </p:nvSpPr>
        <p:spPr>
          <a:xfrm>
            <a:off x="0" y="3348000"/>
            <a:ext cx="12192001" cy="3510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accent1"/>
              </a:solidFill>
              <a:latin typeface="Public Sans Light"/>
              <a:ea typeface="Public Sans Light"/>
              <a:cs typeface="Public Sans Light"/>
              <a:sym typeface="Public Sans Light"/>
            </a:endParaRPr>
          </a:p>
        </p:txBody>
      </p:sp>
      <p:sp>
        <p:nvSpPr>
          <p:cNvPr id="62" name="Google Shape;62;p27"/>
          <p:cNvSpPr txBox="1">
            <a:spLocks noGrp="1"/>
          </p:cNvSpPr>
          <p:nvPr>
            <p:ph type="title"/>
          </p:nvPr>
        </p:nvSpPr>
        <p:spPr>
          <a:xfrm>
            <a:off x="360000" y="3960000"/>
            <a:ext cx="82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txBox="1">
            <a:spLocks noGrp="1"/>
          </p:cNvSpPr>
          <p:nvPr>
            <p:ph type="body" idx="2"/>
          </p:nvPr>
        </p:nvSpPr>
        <p:spPr>
          <a:xfrm>
            <a:off x="359999" y="5292000"/>
            <a:ext cx="8280000"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sz="2000">
                <a:solidFill>
                  <a:schemeClr val="l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7"/>
          <p:cNvSpPr txBox="1">
            <a:spLocks noGrp="1"/>
          </p:cNvSpPr>
          <p:nvPr>
            <p:ph type="body" idx="3"/>
          </p:nvPr>
        </p:nvSpPr>
        <p:spPr>
          <a:xfrm>
            <a:off x="8952000" y="3960000"/>
            <a:ext cx="2880000" cy="2880000"/>
          </a:xfrm>
          <a:prstGeom prst="rect">
            <a:avLst/>
          </a:prstGeom>
          <a:noFill/>
          <a:ln>
            <a:noFill/>
          </a:ln>
        </p:spPr>
        <p:txBody>
          <a:bodyPr spcFirstLastPara="1" wrap="square" lIns="0" tIns="0" rIns="0" bIns="0" anchor="b" anchorCtr="0">
            <a:noAutofit/>
          </a:bodyPr>
          <a:lstStyle>
            <a:lvl1pPr marL="457200" lvl="0" indent="-228600" algn="r">
              <a:lnSpc>
                <a:spcPct val="80000"/>
              </a:lnSpc>
              <a:spcBef>
                <a:spcPts val="0"/>
              </a:spcBef>
              <a:spcAft>
                <a:spcPts val="0"/>
              </a:spcAft>
              <a:buClr>
                <a:schemeClr val="lt1"/>
              </a:buClr>
              <a:buSzPts val="19000"/>
              <a:buNone/>
              <a:defRPr sz="19000">
                <a:solidFill>
                  <a:schemeClr val="l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5" name="Google Shape;75;p31"/>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76" name="Google Shape;76;p3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4"/>
        </a:solidFill>
        <a:effectLst/>
      </p:bgPr>
    </p:bg>
    <p:spTree>
      <p:nvGrpSpPr>
        <p:cNvPr id="1" name="Shape 85"/>
        <p:cNvGrpSpPr/>
        <p:nvPr/>
      </p:nvGrpSpPr>
      <p:grpSpPr>
        <a:xfrm>
          <a:off x="0" y="0"/>
          <a:ext cx="0" cy="0"/>
          <a:chOff x="0" y="0"/>
          <a:chExt cx="0" cy="0"/>
        </a:xfrm>
      </p:grpSpPr>
      <p:cxnSp>
        <p:nvCxnSpPr>
          <p:cNvPr id="86" name="Google Shape;86;p34"/>
          <p:cNvCxnSpPr/>
          <p:nvPr/>
        </p:nvCxnSpPr>
        <p:spPr>
          <a:xfrm>
            <a:off x="360000" y="360000"/>
            <a:ext cx="0" cy="6192000"/>
          </a:xfrm>
          <a:prstGeom prst="straightConnector1">
            <a:avLst/>
          </a:prstGeom>
          <a:noFill/>
          <a:ln w="9525" cap="flat" cmpd="sng">
            <a:solidFill>
              <a:schemeClr val="accent1"/>
            </a:solidFill>
            <a:prstDash val="solid"/>
            <a:miter lim="800000"/>
            <a:headEnd type="none" w="sm" len="sm"/>
            <a:tailEnd type="none" w="sm" len="sm"/>
          </a:ln>
        </p:spPr>
      </p:cxnSp>
      <p:sp>
        <p:nvSpPr>
          <p:cNvPr id="87" name="Google Shape;87;p34"/>
          <p:cNvSpPr txBox="1">
            <a:spLocks noGrp="1"/>
          </p:cNvSpPr>
          <p:nvPr>
            <p:ph type="body" idx="1"/>
          </p:nvPr>
        </p:nvSpPr>
        <p:spPr>
          <a:xfrm>
            <a:off x="54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ctrTitle"/>
          </p:nvPr>
        </p:nvSpPr>
        <p:spPr>
          <a:xfrm>
            <a:off x="540000" y="4320000"/>
            <a:ext cx="100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800"/>
              <a:buFont typeface="Public Sans"/>
              <a:buNone/>
              <a:defRPr sz="4800">
                <a:solidFill>
                  <a:schemeClr val="accent1"/>
                </a:solidFill>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4"/>
          <p:cNvSpPr txBox="1">
            <a:spLocks noGrp="1"/>
          </p:cNvSpPr>
          <p:nvPr>
            <p:ph type="body" idx="2"/>
          </p:nvPr>
        </p:nvSpPr>
        <p:spPr>
          <a:xfrm>
            <a:off x="540000" y="5760000"/>
            <a:ext cx="10079997"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2000"/>
              <a:buNone/>
              <a:defRPr sz="2000">
                <a:solidFill>
                  <a:schemeClr val="accen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3"/>
          </p:nvPr>
        </p:nvSpPr>
        <p:spPr>
          <a:xfrm>
            <a:off x="540000" y="1368311"/>
            <a:ext cx="2880000" cy="28800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accent1"/>
              </a:buClr>
              <a:buSzPts val="19000"/>
              <a:buNone/>
              <a:defRPr sz="19000">
                <a:solidFill>
                  <a:schemeClr val="accen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quote">
  <p:cSld name="Large quote">
    <p:spTree>
      <p:nvGrpSpPr>
        <p:cNvPr id="1" name="Shape 91"/>
        <p:cNvGrpSpPr/>
        <p:nvPr/>
      </p:nvGrpSpPr>
      <p:grpSpPr>
        <a:xfrm>
          <a:off x="0" y="0"/>
          <a:ext cx="0" cy="0"/>
          <a:chOff x="0" y="0"/>
          <a:chExt cx="0" cy="0"/>
        </a:xfrm>
      </p:grpSpPr>
      <p:sp>
        <p:nvSpPr>
          <p:cNvPr id="92" name="Google Shape;92;p35"/>
          <p:cNvSpPr txBox="1">
            <a:spLocks noGrp="1"/>
          </p:cNvSpPr>
          <p:nvPr>
            <p:ph type="title"/>
          </p:nvPr>
        </p:nvSpPr>
        <p:spPr>
          <a:xfrm>
            <a:off x="360000" y="359998"/>
            <a:ext cx="2520000" cy="597600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Font typeface="Public Sans"/>
              <a:buNone/>
              <a:defRPr sz="1800">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3" name="Google Shape;93;p35"/>
          <p:cNvCxnSpPr/>
          <p:nvPr/>
        </p:nvCxnSpPr>
        <p:spPr>
          <a:xfrm>
            <a:off x="3096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94" name="Google Shape;94;p35"/>
          <p:cNvSpPr txBox="1">
            <a:spLocks noGrp="1"/>
          </p:cNvSpPr>
          <p:nvPr>
            <p:ph type="body" idx="1"/>
          </p:nvPr>
        </p:nvSpPr>
        <p:spPr>
          <a:xfrm>
            <a:off x="3312002" y="360000"/>
            <a:ext cx="7560000" cy="59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lvl1pPr>
            <a:lvl2pPr marL="914400" lvl="1" indent="-228600" algn="l">
              <a:lnSpc>
                <a:spcPct val="100000"/>
              </a:lnSpc>
              <a:spcBef>
                <a:spcPts val="1200"/>
              </a:spcBef>
              <a:spcAft>
                <a:spcPts val="0"/>
              </a:spcAft>
              <a:buClr>
                <a:schemeClr val="dk1"/>
              </a:buClr>
              <a:buSzPts val="1800"/>
              <a:buNone/>
              <a:defRPr sz="1800">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Public Sans"/>
              <a:buNone/>
              <a:defRPr sz="3600" b="0" i="0" u="none" strike="noStrike" cap="none">
                <a:solidFill>
                  <a:schemeClr val="dk1"/>
                </a:solidFill>
                <a:latin typeface="Public Sans"/>
                <a:ea typeface="Public Sans"/>
                <a:cs typeface="Public Sans"/>
                <a:sym typeface="Public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21" descr="NSW Government logo"/>
          <p:cNvPicPr preferRelativeResize="0"/>
          <p:nvPr/>
        </p:nvPicPr>
        <p:blipFill rotWithShape="1">
          <a:blip r:embed="rId22">
            <a:alphaModFix/>
          </a:blip>
          <a:srcRect/>
          <a:stretch/>
        </p:blipFill>
        <p:spPr>
          <a:xfrm>
            <a:off x="11214000" y="360321"/>
            <a:ext cx="630000" cy="684882"/>
          </a:xfrm>
          <a:prstGeom prst="rect">
            <a:avLst/>
          </a:prstGeom>
          <a:noFill/>
          <a:ln>
            <a:noFill/>
          </a:ln>
        </p:spPr>
      </p:pic>
      <p:sp>
        <p:nvSpPr>
          <p:cNvPr id="12" name="Google Shape;12;p21"/>
          <p:cNvSpPr txBox="1">
            <a:spLocks noGrp="1"/>
          </p:cNvSpPr>
          <p:nvPr>
            <p:ph type="body" idx="1"/>
          </p:nvPr>
        </p:nvSpPr>
        <p:spPr>
          <a:xfrm>
            <a:off x="360000" y="1620000"/>
            <a:ext cx="11484000" cy="453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L="914400" marR="0" lvl="1" indent="-228600"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L="2286000" marR="0" lvl="4" indent="-342900"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2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
        <p:nvSpPr>
          <p:cNvPr id="14" name="Google Shape;14;p21"/>
          <p:cNvSpPr txBox="1"/>
          <p:nvPr/>
        </p:nvSpPr>
        <p:spPr>
          <a:xfrm>
            <a:off x="-2622931" y="14626"/>
            <a:ext cx="2544960" cy="5539978"/>
          </a:xfrm>
          <a:prstGeom prst="rect">
            <a:avLst/>
          </a:prstGeom>
          <a:noFill/>
          <a:ln>
            <a:noFill/>
          </a:ln>
        </p:spPr>
        <p:txBody>
          <a:bodyPr spcFirstLastPara="1" wrap="square" lIns="0" tIns="0" rIns="0" bIns="0" anchor="t" anchorCtr="0">
            <a:spAutoFit/>
          </a:bodyPr>
          <a:lstStyle/>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OPEN IN DESKTOP APP</a:t>
            </a:r>
            <a:endParaRPr/>
          </a:p>
          <a:p>
            <a:pPr marL="163681" marR="0" lvl="0" indent="-163681"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This will enable full functionality of the template.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CHOOSE A SLIDE STYLE FROM </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Home tab</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New Slide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Choose layout</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If layout goes awry, select Reset</a:t>
            </a: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TEXT</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There are 5 levels of formatted text available.</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Please move between text  levels using the increase/decrease button on the menu above.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CHANGE SLIDE BACKGROUND/COLOUR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Design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Format Background</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colour from palette OR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or Texture Fill</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image </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REPLACE IMAGE IN SHAPE OR ON PAGE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Right click on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Picture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your image</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OR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Delete the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icon</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the new image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TO REPOSITION IMAGE WITHIN SHAPE </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Format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Crop button dropdown</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fit the whole image inside select FIT</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use only a portion select FILL then crop, move or resize image to show properly within shape.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ADD/CHANGE FOOTER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Insert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Header &amp; Footer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Tick to activate/Untick to remove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text</a:t>
            </a:r>
            <a:endParaRPr/>
          </a:p>
        </p:txBody>
      </p:sp>
      <p:pic>
        <p:nvPicPr>
          <p:cNvPr id="15" name="Google Shape;15;p21"/>
          <p:cNvPicPr preferRelativeResize="0"/>
          <p:nvPr/>
        </p:nvPicPr>
        <p:blipFill rotWithShape="1">
          <a:blip r:embed="rId23">
            <a:alphaModFix/>
          </a:blip>
          <a:srcRect/>
          <a:stretch/>
        </p:blipFill>
        <p:spPr>
          <a:xfrm>
            <a:off x="-2622931" y="1682950"/>
            <a:ext cx="632972" cy="215628"/>
          </a:xfrm>
          <a:prstGeom prst="rect">
            <a:avLst/>
          </a:prstGeom>
          <a:noFill/>
          <a:ln>
            <a:noFill/>
          </a:ln>
        </p:spPr>
      </p:pic>
      <p:sp>
        <p:nvSpPr>
          <p:cNvPr id="16" name="Google Shape;16;p21"/>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
        <p:nvSpPr>
          <p:cNvPr id="17" name="Google Shape;17;p21"/>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28" descr="NSW Government logo"/>
          <p:cNvPicPr preferRelativeResize="0"/>
          <p:nvPr/>
        </p:nvPicPr>
        <p:blipFill rotWithShape="1">
          <a:blip r:embed="rId3">
            <a:alphaModFix/>
          </a:blip>
          <a:srcRect/>
          <a:stretch/>
        </p:blipFill>
        <p:spPr>
          <a:xfrm>
            <a:off x="5150837" y="2401500"/>
            <a:ext cx="1890326" cy="2055000"/>
          </a:xfrm>
          <a:prstGeom prst="rect">
            <a:avLst/>
          </a:prstGeom>
          <a:noFill/>
          <a:ln>
            <a:noFill/>
          </a:ln>
        </p:spPr>
      </p:pic>
      <p:sp>
        <p:nvSpPr>
          <p:cNvPr id="173" name="Google Shape;173;p28"/>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
        <p:nvSpPr>
          <p:cNvPr id="174" name="Google Shape;174;p28"/>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[INSERT NAME]</a:t>
            </a:r>
            <a:endParaRPr dirty="0"/>
          </a:p>
        </p:txBody>
      </p:sp>
      <p:sp>
        <p:nvSpPr>
          <p:cNvPr id="181" name="Google Shape;181;p1"/>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Major Power Outage Exercise - Functional</a:t>
            </a:r>
            <a:endParaRPr dirty="0"/>
          </a:p>
          <a:p>
            <a:pPr marL="0" lvl="1" indent="0" algn="l" rtl="0">
              <a:lnSpc>
                <a:spcPct val="100000"/>
              </a:lnSpc>
              <a:spcBef>
                <a:spcPts val="0"/>
              </a:spcBef>
              <a:spcAft>
                <a:spcPts val="0"/>
              </a:spcAft>
              <a:buClr>
                <a:schemeClr val="lt1"/>
              </a:buClr>
              <a:buSzPts val="1800"/>
              <a:buNone/>
            </a:pPr>
            <a:r>
              <a:rPr lang="en-AU" dirty="0"/>
              <a:t>[Insert Date Month Year]</a:t>
            </a:r>
            <a:endParaRPr dirty="0"/>
          </a:p>
        </p:txBody>
      </p:sp>
      <p:sp>
        <p:nvSpPr>
          <p:cNvPr id="182" name="Google Shape;182;p1"/>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[Insert Presenter Name]</a:t>
            </a:r>
            <a:endParaRPr dirty="0"/>
          </a:p>
          <a:p>
            <a:pPr marL="0" lvl="1" indent="0" algn="l" rtl="0">
              <a:lnSpc>
                <a:spcPct val="100000"/>
              </a:lnSpc>
              <a:spcBef>
                <a:spcPts val="0"/>
              </a:spcBef>
              <a:spcAft>
                <a:spcPts val="0"/>
              </a:spcAft>
              <a:buClr>
                <a:schemeClr val="lt1"/>
              </a:buClr>
              <a:buSzPts val="1800"/>
              <a:buNone/>
            </a:pPr>
            <a:r>
              <a:rPr lang="en-AU" dirty="0"/>
              <a:t>[Insert Presenter Title]</a:t>
            </a:r>
            <a:endParaRPr dirty="0"/>
          </a:p>
        </p:txBody>
      </p:sp>
      <p:sp>
        <p:nvSpPr>
          <p:cNvPr id="183" name="Google Shape;183;p1"/>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200"/>
              <a:buNone/>
            </a:pPr>
            <a:r>
              <a:rPr lang="en-AU" dirty="0"/>
              <a:t>[INSERT REMC/LEMC NAME]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It is late summer in New South Wales. The state has been experiencing a pattern of unsettled, and at times, intense weather since early January, including alternating periods of extreme heat and moisture-laden air from the tropics. Agencies and authorities have been on alert for the last week, following forecasts of a series of severe thunderstorms associated with the passage of a cold front moving across the state, potentially bringing gale-force winds, intense lightning and heavy rainfall in some areas, with localised flooding and storm related damage likely.</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Overnight, storms began impacting the region at approximately 2200 hours, bringing damaging winds and heavy rainfall that initially caused widespread minor damage to properties and infrastructure across local communities. Local power outages ensued following reports of many downed trees and local powerlines.</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10</a:t>
            </a:fld>
            <a:endParaRPr/>
          </a:p>
        </p:txBody>
      </p:sp>
      <p:pic>
        <p:nvPicPr>
          <p:cNvPr id="4" name="Picture Placeholder 3" descr="A metal tower in a dry field">
            <a:extLst>
              <a:ext uri="{FF2B5EF4-FFF2-40B4-BE49-F238E27FC236}">
                <a16:creationId xmlns:a16="http://schemas.microsoft.com/office/drawing/2014/main" id="{C0A9F4B7-6080-4C37-54AA-1BBA4D4F63D5}"/>
              </a:ext>
            </a:extLst>
          </p:cNvPr>
          <p:cNvPicPr>
            <a:picLocks noGrp="1" noChangeAspect="1"/>
          </p:cNvPicPr>
          <p:nvPr>
            <p:ph type="pic" idx="2"/>
          </p:nvPr>
        </p:nvPicPr>
        <p:blipFill>
          <a:blip r:embed="rId3"/>
          <a:srcRect l="13252" r="13252"/>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7E01DAD8-7312-F734-2948-49E5A71537D8}"/>
            </a:ext>
          </a:extLst>
        </p:cNvPr>
        <p:cNvGrpSpPr/>
        <p:nvPr/>
      </p:nvGrpSpPr>
      <p:grpSpPr>
        <a:xfrm>
          <a:off x="0" y="0"/>
          <a:ext cx="0" cy="0"/>
          <a:chOff x="0" y="0"/>
          <a:chExt cx="0" cy="0"/>
        </a:xfrm>
      </p:grpSpPr>
      <p:sp>
        <p:nvSpPr>
          <p:cNvPr id="251" name="Google Shape;251;p11">
            <a:extLst>
              <a:ext uri="{FF2B5EF4-FFF2-40B4-BE49-F238E27FC236}">
                <a16:creationId xmlns:a16="http://schemas.microsoft.com/office/drawing/2014/main" id="{CA538E1B-CC98-C4A6-3EEE-9E3D0ED95B64}"/>
              </a:ext>
            </a:extLst>
          </p:cNvPr>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a:extLst>
              <a:ext uri="{FF2B5EF4-FFF2-40B4-BE49-F238E27FC236}">
                <a16:creationId xmlns:a16="http://schemas.microsoft.com/office/drawing/2014/main" id="{549E4EAE-FB09-CF5A-5528-30FCD4049972}"/>
              </a:ext>
            </a:extLst>
          </p:cNvPr>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As the front advanced, a short but extremely intense thunderstorm cell produced severe convective winds and downbursts across an area containing critical distribution and high-voltage transmission infrastructure. As a result, several major transmission towers have collapsed, many kilometres of transmission lines are down, and power supply to multiple major towns and wider communities has been cut. </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Local distribution network operators and transmission network service providers, already stretched in responding to widespread local outages, quickly recognise a major infrastructure failure has occurred. However, due to the location of the damage, ongoing storm activity, and the time of night, they have been unable to assess the full scale of the impact. Emergency services and emergency management authorities initially assumed the blackouts were part of the broader typical storm related disruptions and damage, and are not immediately aware of the scale of the transmission infrastructure and system failure.</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a:extLst>
              <a:ext uri="{FF2B5EF4-FFF2-40B4-BE49-F238E27FC236}">
                <a16:creationId xmlns:a16="http://schemas.microsoft.com/office/drawing/2014/main" id="{7A351683-A76B-7E0B-E1A1-E28F3022F121}"/>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11</a:t>
            </a:fld>
            <a:endParaRPr/>
          </a:p>
        </p:txBody>
      </p:sp>
      <p:pic>
        <p:nvPicPr>
          <p:cNvPr id="4" name="Picture Placeholder 3" descr="A metal tower in a dry field&#10;&#10;AI-generated content may be incorrect.">
            <a:extLst>
              <a:ext uri="{FF2B5EF4-FFF2-40B4-BE49-F238E27FC236}">
                <a16:creationId xmlns:a16="http://schemas.microsoft.com/office/drawing/2014/main" id="{C610A835-52E2-D3E7-133D-296230480E9B}"/>
              </a:ext>
            </a:extLst>
          </p:cNvPr>
          <p:cNvPicPr>
            <a:picLocks noGrp="1" noChangeAspect="1"/>
          </p:cNvPicPr>
          <p:nvPr>
            <p:ph type="pic" idx="2"/>
          </p:nvPr>
        </p:nvPicPr>
        <p:blipFill>
          <a:blip r:embed="rId3"/>
          <a:srcRect l="13252" r="13252"/>
          <a:stretch>
            <a:fillRect/>
          </a:stretch>
        </p:blipFill>
        <p:spPr/>
      </p:pic>
    </p:spTree>
    <p:extLst>
      <p:ext uri="{BB962C8B-B14F-4D97-AF65-F5344CB8AC3E}">
        <p14:creationId xmlns:p14="http://schemas.microsoft.com/office/powerpoint/2010/main" val="408774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DEFD67B-451C-5AB6-E6F3-E2FC1ED465B3}"/>
            </a:ext>
          </a:extLst>
        </p:cNvPr>
        <p:cNvGrpSpPr/>
        <p:nvPr/>
      </p:nvGrpSpPr>
      <p:grpSpPr>
        <a:xfrm>
          <a:off x="0" y="0"/>
          <a:ext cx="0" cy="0"/>
          <a:chOff x="0" y="0"/>
          <a:chExt cx="0" cy="0"/>
        </a:xfrm>
      </p:grpSpPr>
      <p:sp>
        <p:nvSpPr>
          <p:cNvPr id="251" name="Google Shape;251;p11">
            <a:extLst>
              <a:ext uri="{FF2B5EF4-FFF2-40B4-BE49-F238E27FC236}">
                <a16:creationId xmlns:a16="http://schemas.microsoft.com/office/drawing/2014/main" id="{947DD341-1363-658E-B456-CEED52AEDA9D}"/>
              </a:ext>
            </a:extLst>
          </p:cNvPr>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a:extLst>
              <a:ext uri="{FF2B5EF4-FFF2-40B4-BE49-F238E27FC236}">
                <a16:creationId xmlns:a16="http://schemas.microsoft.com/office/drawing/2014/main" id="{E5455556-BB87-DABE-421A-6E2FBF7F266A}"/>
              </a:ext>
            </a:extLst>
          </p:cNvPr>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By dawn, many communities have been without power for over eight hours. Reports of extended outages, telecommunications disruptions, and pressure on critical services begin to filter through. Local and regional emergency controllers start receiving incomplete and sometimes conflicting intelligence from network operators, response agencies, community members, and media sources, indicating that major transmission infrastructure damage has occurred and that there is the potential for a widespread, prolonged outage event.</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Community calls for information and updates have started to increase rapidly. Local and national media have begun reporting heavily on the unfolding emergency, heightening public anxiety and uncertainty. As households and businesses across multiple towns and districts remain without power, critical services begin shifting onto backup supplies with only limited endurance.</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a:extLst>
              <a:ext uri="{FF2B5EF4-FFF2-40B4-BE49-F238E27FC236}">
                <a16:creationId xmlns:a16="http://schemas.microsoft.com/office/drawing/2014/main" id="{4395BEDE-434C-7922-078E-5811D428D55B}"/>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12</a:t>
            </a:fld>
            <a:endParaRPr/>
          </a:p>
        </p:txBody>
      </p:sp>
      <p:pic>
        <p:nvPicPr>
          <p:cNvPr id="4" name="Picture Placeholder 3" descr="A metal tower in a dry field&#10;&#10;AI-generated content may be incorrect.">
            <a:extLst>
              <a:ext uri="{FF2B5EF4-FFF2-40B4-BE49-F238E27FC236}">
                <a16:creationId xmlns:a16="http://schemas.microsoft.com/office/drawing/2014/main" id="{40A27A9F-5FAB-7F54-0354-0E57C051B996}"/>
              </a:ext>
            </a:extLst>
          </p:cNvPr>
          <p:cNvPicPr>
            <a:picLocks noGrp="1" noChangeAspect="1"/>
          </p:cNvPicPr>
          <p:nvPr>
            <p:ph type="pic" idx="2"/>
          </p:nvPr>
        </p:nvPicPr>
        <p:blipFill>
          <a:blip r:embed="rId3"/>
          <a:srcRect l="13252" r="13252"/>
          <a:stretch>
            <a:fillRect/>
          </a:stretch>
        </p:blipFill>
        <p:spPr/>
      </p:pic>
    </p:spTree>
    <p:extLst>
      <p:ext uri="{BB962C8B-B14F-4D97-AF65-F5344CB8AC3E}">
        <p14:creationId xmlns:p14="http://schemas.microsoft.com/office/powerpoint/2010/main" val="35559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669B1DD-89C9-642B-75E4-D3E34F4B2FF4}"/>
            </a:ext>
          </a:extLst>
        </p:cNvPr>
        <p:cNvGrpSpPr/>
        <p:nvPr/>
      </p:nvGrpSpPr>
      <p:grpSpPr>
        <a:xfrm>
          <a:off x="0" y="0"/>
          <a:ext cx="0" cy="0"/>
          <a:chOff x="0" y="0"/>
          <a:chExt cx="0" cy="0"/>
        </a:xfrm>
      </p:grpSpPr>
      <p:sp>
        <p:nvSpPr>
          <p:cNvPr id="251" name="Google Shape;251;p11">
            <a:extLst>
              <a:ext uri="{FF2B5EF4-FFF2-40B4-BE49-F238E27FC236}">
                <a16:creationId xmlns:a16="http://schemas.microsoft.com/office/drawing/2014/main" id="{71A828C0-C805-D8C4-7978-8157F6D9E2FB}"/>
              </a:ext>
            </a:extLst>
          </p:cNvPr>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a:extLst>
              <a:ext uri="{FF2B5EF4-FFF2-40B4-BE49-F238E27FC236}">
                <a16:creationId xmlns:a16="http://schemas.microsoft.com/office/drawing/2014/main" id="{487C834E-57A9-A705-6B17-8C1D70FB90AB}"/>
              </a:ext>
            </a:extLst>
          </p:cNvPr>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b="1" dirty="0">
                <a:solidFill>
                  <a:srgbClr val="000000"/>
                </a:solidFill>
                <a:latin typeface="Arial"/>
                <a:ea typeface="Arial"/>
                <a:cs typeface="Arial"/>
                <a:sym typeface="Arial"/>
              </a:rPr>
              <a:t>Start Point for Exercise Participants</a:t>
            </a: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It is approaching 0700 on the morning after the storm. The immediate weather threat has passed, but power remains out across large parts of the community, including major townships and adjoining rural and remote areas. The SES, as the combat agency, has been responding to a high volume of incidents overnight with support from other emergency services. However, widespread communications disruptions caused by power loss and infrastructure damage have hampered the gathering and sharing of reliable intelligence on the scale of the impacts.</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Most residents are beginning their day expecting that power will soon return now that the storm has passed. At the same time, emergency operations controllers, incident management teams, and emergency managers are only starting to become aware of wider transmission infrastructure failures, as sporadic and unverified reports of collapsed transmission towers begin filtering into town.</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a:extLst>
              <a:ext uri="{FF2B5EF4-FFF2-40B4-BE49-F238E27FC236}">
                <a16:creationId xmlns:a16="http://schemas.microsoft.com/office/drawing/2014/main" id="{EC49B899-1AC0-10C6-C48A-787330841782}"/>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13</a:t>
            </a:fld>
            <a:endParaRPr/>
          </a:p>
        </p:txBody>
      </p:sp>
      <p:pic>
        <p:nvPicPr>
          <p:cNvPr id="4" name="Picture Placeholder 3" descr="A metal tower in a dry field&#10;&#10;AI-generated content may be incorrect.">
            <a:extLst>
              <a:ext uri="{FF2B5EF4-FFF2-40B4-BE49-F238E27FC236}">
                <a16:creationId xmlns:a16="http://schemas.microsoft.com/office/drawing/2014/main" id="{0E6C096F-F661-21AF-CD57-5B5E43EE46A6}"/>
              </a:ext>
            </a:extLst>
          </p:cNvPr>
          <p:cNvPicPr>
            <a:picLocks noGrp="1" noChangeAspect="1"/>
          </p:cNvPicPr>
          <p:nvPr>
            <p:ph type="pic" idx="2"/>
          </p:nvPr>
        </p:nvPicPr>
        <p:blipFill>
          <a:blip r:embed="rId3"/>
          <a:srcRect l="13252" r="13252"/>
          <a:stretch>
            <a:fillRect/>
          </a:stretch>
        </p:blipFill>
        <p:spPr/>
      </p:pic>
    </p:spTree>
    <p:extLst>
      <p:ext uri="{BB962C8B-B14F-4D97-AF65-F5344CB8AC3E}">
        <p14:creationId xmlns:p14="http://schemas.microsoft.com/office/powerpoint/2010/main" val="144824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5725779D-1A71-43D7-56FE-E34F86D8ADD0}"/>
            </a:ext>
          </a:extLst>
        </p:cNvPr>
        <p:cNvGrpSpPr/>
        <p:nvPr/>
      </p:nvGrpSpPr>
      <p:grpSpPr>
        <a:xfrm>
          <a:off x="0" y="0"/>
          <a:ext cx="0" cy="0"/>
          <a:chOff x="0" y="0"/>
          <a:chExt cx="0" cy="0"/>
        </a:xfrm>
      </p:grpSpPr>
      <p:sp>
        <p:nvSpPr>
          <p:cNvPr id="238" name="Google Shape;238;p10">
            <a:extLst>
              <a:ext uri="{FF2B5EF4-FFF2-40B4-BE49-F238E27FC236}">
                <a16:creationId xmlns:a16="http://schemas.microsoft.com/office/drawing/2014/main" id="{B571C7D6-7F43-3EA0-5440-02AB632F038F}"/>
              </a:ext>
            </a:extLst>
          </p:cNvPr>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Debrief</a:t>
            </a:r>
            <a:endParaRPr dirty="0"/>
          </a:p>
        </p:txBody>
      </p:sp>
      <p:sp>
        <p:nvSpPr>
          <p:cNvPr id="239" name="Google Shape;239;p10">
            <a:extLst>
              <a:ext uri="{FF2B5EF4-FFF2-40B4-BE49-F238E27FC236}">
                <a16:creationId xmlns:a16="http://schemas.microsoft.com/office/drawing/2014/main" id="{0906B9EF-DC2F-258C-A1F9-7AD9C07A3548}"/>
              </a:ext>
            </a:extLst>
          </p:cNvPr>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dirty="0"/>
              <a:t>Major Power Outage - Functional</a:t>
            </a:r>
            <a:endParaRPr dirty="0"/>
          </a:p>
        </p:txBody>
      </p:sp>
    </p:spTree>
    <p:extLst>
      <p:ext uri="{BB962C8B-B14F-4D97-AF65-F5344CB8AC3E}">
        <p14:creationId xmlns:p14="http://schemas.microsoft.com/office/powerpoint/2010/main" val="404018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Acknowledgement</a:t>
            </a:r>
            <a:br>
              <a:rPr lang="en-AU"/>
            </a:br>
            <a:r>
              <a:rPr lang="en-AU"/>
              <a:t>of Country</a:t>
            </a:r>
            <a:endParaRPr/>
          </a:p>
        </p:txBody>
      </p:sp>
      <p:sp>
        <p:nvSpPr>
          <p:cNvPr id="189" name="Google Shape;189;p2"/>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22272B"/>
              </a:buClr>
              <a:buSzPts val="1800"/>
              <a:buNone/>
            </a:pPr>
            <a:r>
              <a:rPr lang="en-AU" sz="1800" b="0" i="0">
                <a:solidFill>
                  <a:srgbClr val="22272B"/>
                </a:solidFill>
              </a:rPr>
              <a:t>I acknowledge the Traditional Custodians of the lands that we are meeting here today. I pay my respects to Elders past, present and emerging and celebrate the diversity of Aboriginal peoples and their ongoing cultures and connections to the lands and waters of NSW. </a:t>
            </a:r>
            <a:endParaRPr/>
          </a:p>
          <a:p>
            <a:pPr marL="0" lvl="0" indent="0" algn="l" rtl="0">
              <a:lnSpc>
                <a:spcPct val="100000"/>
              </a:lnSpc>
              <a:spcBef>
                <a:spcPts val="1200"/>
              </a:spcBef>
              <a:spcAft>
                <a:spcPts val="0"/>
              </a:spcAft>
              <a:buClr>
                <a:srgbClr val="22272B"/>
              </a:buClr>
              <a:buSzPts val="1800"/>
              <a:buNone/>
            </a:pPr>
            <a:r>
              <a:rPr lang="en-AU" sz="1800" b="0" i="0">
                <a:solidFill>
                  <a:srgbClr val="22272B"/>
                </a:solidFill>
              </a:rPr>
              <a:t>I also acknowledge and pay my respects to our Aboriginal and Torres Strait Islander people/colleagues joining us today.</a:t>
            </a:r>
            <a:endParaRPr/>
          </a:p>
        </p:txBody>
      </p:sp>
      <p:sp>
        <p:nvSpPr>
          <p:cNvPr id="190" name="Google Shape;190;p2"/>
          <p:cNvSpPr>
            <a:spLocks noGrp="1"/>
          </p:cNvSpPr>
          <p:nvPr>
            <p:ph type="pic" idx="2"/>
          </p:nvPr>
        </p:nvSpPr>
        <p:spPr>
          <a:xfrm>
            <a:off x="0" y="0"/>
            <a:ext cx="5040000" cy="6858000"/>
          </a:xfrm>
          <a:prstGeom prst="rect">
            <a:avLst/>
          </a:prstGeom>
          <a:noFill/>
          <a:ln>
            <a:noFill/>
          </a:ln>
        </p:spPr>
        <p:txBody>
          <a:bodyPr/>
          <a:lstStyle/>
          <a:p>
            <a:endParaRPr lang="en-AU"/>
          </a:p>
        </p:txBody>
      </p:sp>
      <p:sp>
        <p:nvSpPr>
          <p:cNvPr id="191" name="Google Shape;191;p2"/>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400"/>
              <a:buNone/>
            </a:pPr>
            <a:endParaRPr/>
          </a:p>
        </p:txBody>
      </p:sp>
      <p:sp>
        <p:nvSpPr>
          <p:cNvPr id="192" name="Google Shape;192;p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Major Power Outage Exercise</a:t>
            </a:r>
            <a:br>
              <a:rPr lang="en-AU" dirty="0"/>
            </a:br>
            <a:r>
              <a:rPr lang="en-AU" b="1" dirty="0"/>
              <a:t>Agenda</a:t>
            </a:r>
            <a:endParaRPr b="1" dirty="0"/>
          </a:p>
        </p:txBody>
      </p:sp>
      <p:sp>
        <p:nvSpPr>
          <p:cNvPr id="199" name="Google Shape;199;p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3</a:t>
            </a:fld>
            <a:endParaRPr/>
          </a:p>
        </p:txBody>
      </p:sp>
      <p:grpSp>
        <p:nvGrpSpPr>
          <p:cNvPr id="200" name="Google Shape;200;p3"/>
          <p:cNvGrpSpPr/>
          <p:nvPr/>
        </p:nvGrpSpPr>
        <p:grpSpPr>
          <a:xfrm>
            <a:off x="360363" y="1655938"/>
            <a:ext cx="11511390" cy="4558250"/>
            <a:chOff x="0" y="590948"/>
            <a:chExt cx="11511390" cy="3797800"/>
          </a:xfrm>
        </p:grpSpPr>
        <p:sp>
          <p:nvSpPr>
            <p:cNvPr id="203" name="Google Shape;203;p3"/>
            <p:cNvSpPr/>
            <p:nvPr/>
          </p:nvSpPr>
          <p:spPr>
            <a:xfrm>
              <a:off x="0" y="618363"/>
              <a:ext cx="11483975" cy="943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txBox="1"/>
            <p:nvPr/>
          </p:nvSpPr>
          <p:spPr>
            <a:xfrm>
              <a:off x="27415" y="590948"/>
              <a:ext cx="11483975" cy="3797800"/>
            </a:xfrm>
            <a:prstGeom prst="rect">
              <a:avLst/>
            </a:prstGeom>
            <a:noFill/>
            <a:ln>
              <a:noFill/>
            </a:ln>
          </p:spPr>
          <p:txBody>
            <a:bodyPr spcFirstLastPara="1" wrap="square" lIns="364600" tIns="30475" rIns="170675" bIns="30475" anchor="t" anchorCtr="0">
              <a:noAutofit/>
            </a:bodyPr>
            <a:lstStyle/>
            <a:p>
              <a:pPr lvl="1">
                <a:lnSpc>
                  <a:spcPct val="150000"/>
                </a:lnSpc>
                <a:buClr>
                  <a:schemeClr val="dk1"/>
                </a:buClr>
                <a:buSzPts val="1900"/>
              </a:pPr>
              <a:r>
                <a:rPr lang="en-AU" sz="1600" b="1" dirty="0">
                  <a:solidFill>
                    <a:schemeClr val="tx1"/>
                  </a:solidFill>
                  <a:latin typeface="Public Sans Light"/>
                  <a:ea typeface="Public Sans Light"/>
                  <a:cs typeface="Public Sans Light"/>
                  <a:sym typeface="Public Sans Light"/>
                </a:rPr>
                <a:t>Briefing &amp; Introduction</a:t>
              </a:r>
              <a:endParaRPr lang="en-AU" sz="1600" b="0" i="0" u="none" strike="noStrike" cap="none" dirty="0">
                <a:solidFill>
                  <a:schemeClr val="dk1"/>
                </a:solidFill>
                <a:latin typeface="Public Sans Light"/>
                <a:ea typeface="Public Sans Light"/>
                <a:cs typeface="Public Sans Light"/>
                <a:sym typeface="Public Sans Light"/>
              </a:endParaRP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b="0" i="0" u="none" strike="noStrike" cap="none" dirty="0">
                  <a:solidFill>
                    <a:schemeClr val="dk1"/>
                  </a:solidFill>
                  <a:latin typeface="Public Sans Light"/>
                  <a:ea typeface="Public Sans Light"/>
                  <a:cs typeface="Public Sans Light"/>
                  <a:sym typeface="Public Sans Light"/>
                </a:rPr>
                <a:t>Housekeeping</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b="0" i="0" u="none" strike="noStrike" cap="none" dirty="0">
                  <a:solidFill>
                    <a:schemeClr val="dk1"/>
                  </a:solidFill>
                  <a:latin typeface="Public Sans Light"/>
                  <a:ea typeface="Public Sans Light"/>
                  <a:cs typeface="Public Sans Light"/>
                  <a:sym typeface="Public Sans Light"/>
                </a:rPr>
                <a:t>Introductions</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Aim &amp; Objectives</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Evaluation Process</a:t>
              </a:r>
            </a:p>
            <a:p>
              <a:pPr marL="171450" marR="0" lvl="1" indent="-171450" algn="l" rtl="0">
                <a:lnSpc>
                  <a:spcPct val="150000"/>
                </a:lnSpc>
                <a:spcBef>
                  <a:spcPts val="0"/>
                </a:spcBef>
                <a:spcAft>
                  <a:spcPts val="0"/>
                </a:spcAft>
                <a:buClr>
                  <a:schemeClr val="dk1"/>
                </a:buClr>
                <a:buSzPts val="1900"/>
                <a:buFont typeface="Public Sans Light"/>
                <a:buChar char="•"/>
              </a:pPr>
              <a:endParaRPr lang="en-AU" sz="1050" dirty="0">
                <a:solidFill>
                  <a:schemeClr val="dk1"/>
                </a:solidFill>
                <a:latin typeface="Public Sans Light"/>
                <a:sym typeface="Public Sans Light"/>
              </a:endParaRPr>
            </a:p>
            <a:p>
              <a:pPr marR="0" lvl="1" algn="l" rtl="0">
                <a:lnSpc>
                  <a:spcPct val="150000"/>
                </a:lnSpc>
                <a:spcBef>
                  <a:spcPts val="0"/>
                </a:spcBef>
                <a:spcAft>
                  <a:spcPts val="0"/>
                </a:spcAft>
                <a:buClr>
                  <a:schemeClr val="dk1"/>
                </a:buClr>
                <a:buSzPts val="1900"/>
              </a:pPr>
              <a:r>
                <a:rPr lang="en-AU" sz="1600" b="1" dirty="0">
                  <a:solidFill>
                    <a:schemeClr val="tx1"/>
                  </a:solidFill>
                  <a:latin typeface="Public Sans Light"/>
                  <a:sym typeface="Public Sans Light"/>
                </a:rPr>
                <a:t>Major Power Outage Exercise</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Exercise Scenario</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Exercise</a:t>
              </a:r>
            </a:p>
            <a:p>
              <a:pPr marR="0" lvl="1" algn="l" rtl="0">
                <a:lnSpc>
                  <a:spcPct val="150000"/>
                </a:lnSpc>
                <a:spcBef>
                  <a:spcPts val="0"/>
                </a:spcBef>
                <a:spcAft>
                  <a:spcPts val="0"/>
                </a:spcAft>
                <a:buClr>
                  <a:schemeClr val="dk1"/>
                </a:buClr>
                <a:buSzPts val="1900"/>
              </a:pPr>
              <a:endParaRPr lang="en-AU" sz="1600" b="1" dirty="0">
                <a:solidFill>
                  <a:schemeClr val="tx1"/>
                </a:solidFill>
                <a:latin typeface="Public Sans Light"/>
                <a:sym typeface="Public Sans Light"/>
              </a:endParaRPr>
            </a:p>
            <a:p>
              <a:pPr marR="0" lvl="1" algn="l" rtl="0">
                <a:lnSpc>
                  <a:spcPct val="150000"/>
                </a:lnSpc>
                <a:spcBef>
                  <a:spcPts val="0"/>
                </a:spcBef>
                <a:spcAft>
                  <a:spcPts val="0"/>
                </a:spcAft>
                <a:buClr>
                  <a:schemeClr val="dk1"/>
                </a:buClr>
                <a:buSzPts val="1900"/>
              </a:pPr>
              <a:r>
                <a:rPr lang="en-AU" sz="1600" b="1" dirty="0">
                  <a:solidFill>
                    <a:schemeClr val="tx1"/>
                  </a:solidFill>
                  <a:latin typeface="Public Sans Light"/>
                  <a:sym typeface="Public Sans Light"/>
                </a:rPr>
                <a:t>Debrief &amp; Closing</a:t>
              </a:r>
              <a:endParaRPr sz="1600" b="1" dirty="0">
                <a:solidFill>
                  <a:schemeClr val="tx1"/>
                </a:solidFill>
                <a:latin typeface="Public Sans Light"/>
              </a:endParaRPr>
            </a:p>
          </p:txBody>
        </p:sp>
        <p:sp>
          <p:nvSpPr>
            <p:cNvPr id="207" name="Google Shape;207;p3"/>
            <p:cNvSpPr/>
            <p:nvPr/>
          </p:nvSpPr>
          <p:spPr>
            <a:xfrm>
              <a:off x="0" y="2123884"/>
              <a:ext cx="11483975" cy="6334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0" y="3318904"/>
              <a:ext cx="11483975" cy="943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r>
              <a:rPr lang="en-AU" dirty="0"/>
              <a:t>Major Power Outage Exercise</a:t>
            </a:r>
            <a:br>
              <a:rPr lang="en-AU" dirty="0"/>
            </a:br>
            <a:r>
              <a:rPr lang="en-AU" b="1" dirty="0"/>
              <a:t>Housekeeping</a:t>
            </a:r>
            <a:endParaRPr b="1" dirty="0"/>
          </a:p>
        </p:txBody>
      </p:sp>
      <p:sp>
        <p:nvSpPr>
          <p:cNvPr id="218" name="Google Shape;218;p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AU" dirty="0"/>
              <a:t>Emergencies</a:t>
            </a:r>
            <a:endParaRPr dirty="0"/>
          </a:p>
          <a:p>
            <a:pPr marL="342900" lvl="0" indent="-342900" algn="l" rtl="0">
              <a:lnSpc>
                <a:spcPct val="100000"/>
              </a:lnSpc>
              <a:spcBef>
                <a:spcPts val="1200"/>
              </a:spcBef>
              <a:spcAft>
                <a:spcPts val="0"/>
              </a:spcAft>
              <a:buClr>
                <a:schemeClr val="dk1"/>
              </a:buClr>
              <a:buSzPts val="2000"/>
              <a:buFont typeface="Arial"/>
              <a:buChar char="•"/>
            </a:pPr>
            <a:r>
              <a:rPr lang="en-AU" dirty="0"/>
              <a:t>Toilets</a:t>
            </a:r>
            <a:endParaRPr dirty="0"/>
          </a:p>
          <a:p>
            <a:pPr marL="342900" lvl="0" indent="-342900" algn="l" rtl="0">
              <a:lnSpc>
                <a:spcPct val="100000"/>
              </a:lnSpc>
              <a:spcBef>
                <a:spcPts val="1200"/>
              </a:spcBef>
              <a:spcAft>
                <a:spcPts val="0"/>
              </a:spcAft>
              <a:buClr>
                <a:schemeClr val="dk1"/>
              </a:buClr>
              <a:buSzPts val="2000"/>
              <a:buFont typeface="Arial"/>
              <a:buChar char="•"/>
            </a:pPr>
            <a:r>
              <a:rPr lang="en-AU" dirty="0"/>
              <a:t>Mobile phones and other devices</a:t>
            </a:r>
            <a:endParaRPr dirty="0"/>
          </a:p>
          <a:p>
            <a:pPr marL="342900" lvl="0" indent="-342900" algn="l" rtl="0">
              <a:lnSpc>
                <a:spcPct val="100000"/>
              </a:lnSpc>
              <a:spcBef>
                <a:spcPts val="1200"/>
              </a:spcBef>
              <a:spcAft>
                <a:spcPts val="0"/>
              </a:spcAft>
              <a:buClr>
                <a:schemeClr val="dk1"/>
              </a:buClr>
              <a:buSzPts val="2000"/>
              <a:buFont typeface="Arial"/>
              <a:buChar char="•"/>
            </a:pPr>
            <a:r>
              <a:rPr lang="en-AU" dirty="0"/>
              <a:t>Breaks and catering</a:t>
            </a:r>
            <a:endParaRPr dirty="0"/>
          </a:p>
        </p:txBody>
      </p:sp>
      <p:sp>
        <p:nvSpPr>
          <p:cNvPr id="219" name="Google Shape;219;p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r>
              <a:rPr lang="en-AU" dirty="0"/>
              <a:t>Major Power Outage Exercise</a:t>
            </a:r>
            <a:br>
              <a:rPr lang="en-AU" dirty="0"/>
            </a:br>
            <a:r>
              <a:rPr lang="en-AU" b="1" dirty="0"/>
              <a:t>Introductions</a:t>
            </a:r>
            <a:endParaRPr b="1" dirty="0"/>
          </a:p>
        </p:txBody>
      </p:sp>
      <p:sp>
        <p:nvSpPr>
          <p:cNvPr id="225" name="Google Shape;225;p6"/>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b="1" dirty="0"/>
              <a:t>Exercise Controller </a:t>
            </a:r>
            <a:r>
              <a:rPr lang="en-AU" dirty="0"/>
              <a:t>[Insert Name]</a:t>
            </a:r>
          </a:p>
          <a:p>
            <a:pPr marL="0" lvl="0" indent="0" algn="l" rtl="0">
              <a:lnSpc>
                <a:spcPct val="100000"/>
              </a:lnSpc>
              <a:spcBef>
                <a:spcPts val="0"/>
              </a:spcBef>
              <a:spcAft>
                <a:spcPts val="0"/>
              </a:spcAft>
              <a:buClr>
                <a:schemeClr val="dk1"/>
              </a:buClr>
              <a:buSzPts val="2000"/>
              <a:buNone/>
            </a:pPr>
            <a:endParaRPr lang="en-AU" dirty="0"/>
          </a:p>
          <a:p>
            <a:pPr marL="0" indent="0"/>
            <a:r>
              <a:rPr lang="en-AU" b="1" dirty="0"/>
              <a:t>Exercise Facilitator </a:t>
            </a:r>
            <a:r>
              <a:rPr lang="en-AU" dirty="0"/>
              <a:t>[Insert Name]</a:t>
            </a:r>
          </a:p>
          <a:p>
            <a:pPr marL="0" indent="0"/>
            <a:endParaRPr lang="en-AU" dirty="0"/>
          </a:p>
          <a:p>
            <a:pPr marL="0" indent="0"/>
            <a:r>
              <a:rPr lang="en-AU" dirty="0"/>
              <a:t>[Insert other key facilitation personnel as required]</a:t>
            </a:r>
          </a:p>
          <a:p>
            <a:pPr marL="0" indent="0"/>
            <a:endParaRPr lang="en-AU" dirty="0"/>
          </a:p>
          <a:p>
            <a:pPr marL="0" lvl="0" indent="0" algn="l" rtl="0">
              <a:lnSpc>
                <a:spcPct val="100000"/>
              </a:lnSpc>
              <a:spcBef>
                <a:spcPts val="0"/>
              </a:spcBef>
              <a:spcAft>
                <a:spcPts val="0"/>
              </a:spcAft>
              <a:buClr>
                <a:schemeClr val="dk1"/>
              </a:buClr>
              <a:buSzPts val="2000"/>
              <a:buNone/>
            </a:pPr>
            <a:endParaRPr dirty="0"/>
          </a:p>
        </p:txBody>
      </p:sp>
      <p:sp>
        <p:nvSpPr>
          <p:cNvPr id="226" name="Google Shape;226;p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r>
              <a:rPr lang="en-AU" dirty="0"/>
              <a:t>Major Power Outage Exercise</a:t>
            </a:r>
            <a:br>
              <a:rPr lang="en-AU" dirty="0"/>
            </a:br>
            <a:r>
              <a:rPr lang="en-AU" b="1" dirty="0"/>
              <a:t>Aim &amp; Objectives</a:t>
            </a:r>
            <a:endParaRPr b="1" dirty="0"/>
          </a:p>
        </p:txBody>
      </p:sp>
      <p:sp>
        <p:nvSpPr>
          <p:cNvPr id="245" name="Google Shape;245;p5"/>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b="1" dirty="0">
                <a:latin typeface="Public Sans"/>
                <a:ea typeface="Public Sans"/>
                <a:cs typeface="Public Sans"/>
                <a:sym typeface="Public Sans"/>
              </a:rPr>
              <a:t>Aim</a:t>
            </a:r>
          </a:p>
          <a:p>
            <a:pPr marL="0" lvl="0" indent="0" algn="l" rtl="0">
              <a:lnSpc>
                <a:spcPct val="100000"/>
              </a:lnSpc>
              <a:spcBef>
                <a:spcPts val="0"/>
              </a:spcBef>
              <a:spcAft>
                <a:spcPts val="0"/>
              </a:spcAft>
              <a:buClr>
                <a:schemeClr val="dk1"/>
              </a:buClr>
              <a:buSzPts val="2000"/>
              <a:buNone/>
            </a:pPr>
            <a:endParaRPr lang="en-AU" sz="1800" b="1" dirty="0">
              <a:latin typeface="Public Sans"/>
              <a:ea typeface="Public Sans"/>
              <a:cs typeface="Public Sans"/>
              <a:sym typeface="Public Sans"/>
            </a:endParaRPr>
          </a:p>
          <a:p>
            <a:pPr marL="0" lvl="0" indent="0"/>
            <a:r>
              <a:rPr lang="en-AU" sz="1800" dirty="0">
                <a:latin typeface="Public Sans"/>
              </a:rPr>
              <a:t>To strengthen the planning, preparedness, and coordination of REOCs and LEOCs in managing the consequences of a prolonged, widespread electricity supply disruption in NSW. The exercise will test decision-making, interagency coordination, continuity of critical services, community communication, delivery of welfare support, and assistance to vulnerable populations, in alignment with the NSW Energy and Utility Services Supporting Plan and the State Electricity Supply Emergency </a:t>
            </a:r>
            <a:r>
              <a:rPr lang="en-AU" sz="1800">
                <a:latin typeface="Public Sans"/>
              </a:rPr>
              <a:t>Sub-Plan.</a:t>
            </a:r>
            <a:endParaRPr lang="en-AU" sz="1800" dirty="0">
              <a:latin typeface="Public Sans"/>
            </a:endParaRPr>
          </a:p>
        </p:txBody>
      </p:sp>
      <p:sp>
        <p:nvSpPr>
          <p:cNvPr id="246" name="Google Shape;246;p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A8F572CE-A94E-3353-2C94-0A154057BBAA}"/>
            </a:ext>
          </a:extLst>
        </p:cNvPr>
        <p:cNvGrpSpPr/>
        <p:nvPr/>
      </p:nvGrpSpPr>
      <p:grpSpPr>
        <a:xfrm>
          <a:off x="0" y="0"/>
          <a:ext cx="0" cy="0"/>
          <a:chOff x="0" y="0"/>
          <a:chExt cx="0" cy="0"/>
        </a:xfrm>
      </p:grpSpPr>
      <p:sp>
        <p:nvSpPr>
          <p:cNvPr id="244" name="Google Shape;244;p5">
            <a:extLst>
              <a:ext uri="{FF2B5EF4-FFF2-40B4-BE49-F238E27FC236}">
                <a16:creationId xmlns:a16="http://schemas.microsoft.com/office/drawing/2014/main" id="{81389FCC-AE90-DDF3-0C3B-E4C85B3CF821}"/>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r>
              <a:rPr lang="en-AU" dirty="0"/>
              <a:t>Major Power Outage Exercise</a:t>
            </a:r>
            <a:br>
              <a:rPr lang="en-AU" dirty="0"/>
            </a:br>
            <a:r>
              <a:rPr lang="en-AU" b="1" dirty="0"/>
              <a:t>Aim &amp; Objectives</a:t>
            </a:r>
            <a:endParaRPr b="1" dirty="0"/>
          </a:p>
        </p:txBody>
      </p:sp>
      <p:sp>
        <p:nvSpPr>
          <p:cNvPr id="245" name="Google Shape;245;p5">
            <a:extLst>
              <a:ext uri="{FF2B5EF4-FFF2-40B4-BE49-F238E27FC236}">
                <a16:creationId xmlns:a16="http://schemas.microsoft.com/office/drawing/2014/main" id="{4937B044-07DD-F0A1-9D99-81163B828722}"/>
              </a:ext>
            </a:extLst>
          </p:cNvPr>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indent="0"/>
            <a:r>
              <a:rPr lang="en-AU" b="1" dirty="0">
                <a:latin typeface="Public Sans"/>
                <a:sym typeface="Public Sans"/>
              </a:rPr>
              <a:t>Objectives</a:t>
            </a:r>
          </a:p>
          <a:p>
            <a:pPr marL="0" indent="0"/>
            <a:endParaRPr lang="en-AU" b="1" dirty="0">
              <a:latin typeface="Public Sans"/>
              <a:sym typeface="Public Sans"/>
            </a:endParaRPr>
          </a:p>
          <a:p>
            <a:pPr indent="-457200">
              <a:buFont typeface="+mj-lt"/>
              <a:buAutoNum type="arabicPeriod"/>
            </a:pPr>
            <a:r>
              <a:rPr lang="en-AU" sz="1400" dirty="0">
                <a:latin typeface="Public Sans"/>
              </a:rPr>
              <a:t>Test how effectively REOCs and LEOCs coordinate with the Energy and Utility Services Functional Area (EUSFA), local councils, emergency services, and other agencies in managing the consequences of a prolonged electricity supply disruption</a:t>
            </a:r>
            <a:r>
              <a:rPr lang="en-AU" sz="1400" dirty="0">
                <a:latin typeface="Public Sans"/>
                <a:sym typeface="Public Sans"/>
              </a:rPr>
              <a:t>.</a:t>
            </a:r>
          </a:p>
          <a:p>
            <a:pPr indent="-457200">
              <a:buFont typeface="+mj-lt"/>
              <a:buAutoNum type="arabicPeriod"/>
            </a:pPr>
            <a:endParaRPr lang="en-AU" sz="1400" dirty="0">
              <a:latin typeface="Public Sans"/>
              <a:sym typeface="Public Sans"/>
            </a:endParaRPr>
          </a:p>
          <a:p>
            <a:pPr indent="-457200">
              <a:buFont typeface="+mj-lt"/>
              <a:buAutoNum type="arabicPeriod"/>
            </a:pPr>
            <a:r>
              <a:rPr lang="en-AU" sz="1400" dirty="0">
                <a:latin typeface="Public Sans"/>
                <a:sym typeface="Public Sans"/>
              </a:rPr>
              <a:t>Test arrangements to maintain and restore essential community services, including health, water, fuel, food, telecommunications, and public information, during extended power outages, with particular attention to infrastructure interdependencies.</a:t>
            </a:r>
          </a:p>
          <a:p>
            <a:pPr indent="-457200">
              <a:buFont typeface="+mj-lt"/>
              <a:buAutoNum type="arabicPeriod"/>
            </a:pPr>
            <a:endParaRPr lang="en-AU" sz="1400" dirty="0">
              <a:latin typeface="Public Sans"/>
              <a:sym typeface="Public Sans"/>
            </a:endParaRPr>
          </a:p>
          <a:p>
            <a:pPr indent="-457200">
              <a:buFont typeface="+mj-lt"/>
              <a:buAutoNum type="arabicPeriod"/>
            </a:pPr>
            <a:r>
              <a:rPr lang="en-AU" sz="1400" dirty="0">
                <a:latin typeface="Public Sans"/>
                <a:sym typeface="Public Sans"/>
              </a:rPr>
              <a:t>Test the adequacy of arrangements for providing timely welfare assistance, relief services, and community support to affected populations during prolonged disruptions.</a:t>
            </a:r>
          </a:p>
          <a:p>
            <a:pPr indent="-457200">
              <a:buFont typeface="+mj-lt"/>
              <a:buAutoNum type="arabicPeriod"/>
            </a:pPr>
            <a:endParaRPr lang="en-AU" sz="1400" dirty="0">
              <a:latin typeface="Public Sans"/>
              <a:sym typeface="Public Sans"/>
            </a:endParaRPr>
          </a:p>
          <a:p>
            <a:pPr indent="-457200">
              <a:buFont typeface="+mj-lt"/>
              <a:buAutoNum type="arabicPeriod"/>
            </a:pPr>
            <a:r>
              <a:rPr lang="en-AU" sz="1400" dirty="0">
                <a:latin typeface="Public Sans"/>
                <a:ea typeface="Public Sans"/>
                <a:cs typeface="Public Sans"/>
                <a:sym typeface="Public Sans"/>
              </a:rPr>
              <a:t>Assess how agencies identify, prioritise, and provide targeted support to vulnerable groups and individuals, including those reliant on medical equipment, Aboriginal communities, and geographically isolated populations, during a prolonged power outage.</a:t>
            </a:r>
          </a:p>
          <a:p>
            <a:pPr indent="-457200">
              <a:buFont typeface="+mj-lt"/>
              <a:buAutoNum type="arabicPeriod"/>
            </a:pPr>
            <a:endParaRPr lang="en-AU" sz="1400" dirty="0">
              <a:latin typeface="Public Sans"/>
              <a:ea typeface="Public Sans"/>
              <a:cs typeface="Public Sans"/>
              <a:sym typeface="Public Sans"/>
            </a:endParaRPr>
          </a:p>
          <a:p>
            <a:pPr indent="-457200">
              <a:buFont typeface="+mj-lt"/>
              <a:buAutoNum type="arabicPeriod"/>
            </a:pPr>
            <a:r>
              <a:rPr lang="en-AU" sz="1400" dirty="0">
                <a:latin typeface="Public Sans"/>
              </a:rPr>
              <a:t>Evaluate how REOCs, LEOCs, and supporting agencies make and escalate decisions when operating with incomplete, delayed, or inconsistent information from energy providers and other sources</a:t>
            </a:r>
            <a:r>
              <a:rPr lang="en-AU" sz="1400" dirty="0">
                <a:latin typeface="Public Sans"/>
                <a:sym typeface="Public Sans"/>
              </a:rPr>
              <a:t>.</a:t>
            </a:r>
          </a:p>
          <a:p>
            <a:pPr marL="0" indent="0"/>
            <a:endParaRPr sz="1400" dirty="0">
              <a:latin typeface="Public Sans"/>
              <a:sym typeface="Public Sans"/>
            </a:endParaRPr>
          </a:p>
          <a:p>
            <a:pPr marL="0" lvl="0" indent="0" algn="l" rtl="0">
              <a:lnSpc>
                <a:spcPct val="100000"/>
              </a:lnSpc>
              <a:spcBef>
                <a:spcPts val="1200"/>
              </a:spcBef>
              <a:spcAft>
                <a:spcPts val="0"/>
              </a:spcAft>
              <a:buClr>
                <a:schemeClr val="dk1"/>
              </a:buClr>
              <a:buSzPts val="2000"/>
              <a:buNone/>
            </a:pPr>
            <a:endParaRPr sz="600" dirty="0"/>
          </a:p>
        </p:txBody>
      </p:sp>
      <p:sp>
        <p:nvSpPr>
          <p:cNvPr id="246" name="Google Shape;246;p5">
            <a:extLst>
              <a:ext uri="{FF2B5EF4-FFF2-40B4-BE49-F238E27FC236}">
                <a16:creationId xmlns:a16="http://schemas.microsoft.com/office/drawing/2014/main" id="{9CF5B7D5-2D33-76A9-72C2-4AE7D9AAE453}"/>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7</a:t>
            </a:fld>
            <a:endParaRPr/>
          </a:p>
        </p:txBody>
      </p:sp>
    </p:spTree>
    <p:extLst>
      <p:ext uri="{BB962C8B-B14F-4D97-AF65-F5344CB8AC3E}">
        <p14:creationId xmlns:p14="http://schemas.microsoft.com/office/powerpoint/2010/main" val="337457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6683a7556_0_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r>
              <a:rPr lang="en-AU" dirty="0"/>
              <a:t>Major Power Outage Exercise</a:t>
            </a:r>
            <a:br>
              <a:rPr lang="en-AU" dirty="0"/>
            </a:br>
            <a:r>
              <a:rPr lang="en-AU" b="1" dirty="0"/>
              <a:t>Evaluation Process</a:t>
            </a:r>
            <a:endParaRPr b="1" dirty="0"/>
          </a:p>
        </p:txBody>
      </p:sp>
      <p:sp>
        <p:nvSpPr>
          <p:cNvPr id="232" name="Google Shape;232;g316683a7556_0_0"/>
          <p:cNvSpPr txBox="1">
            <a:spLocks noGrp="1"/>
          </p:cNvSpPr>
          <p:nvPr>
            <p:ph type="body" idx="1"/>
          </p:nvPr>
        </p:nvSpPr>
        <p:spPr>
          <a:xfrm>
            <a:off x="354000" y="165562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AU" sz="1800" dirty="0"/>
              <a:t>The </a:t>
            </a:r>
            <a:r>
              <a:rPr lang="en-AU" sz="1800" b="1" dirty="0">
                <a:latin typeface="Public Sans"/>
                <a:ea typeface="Public Sans"/>
                <a:cs typeface="Public Sans"/>
                <a:sym typeface="Public Sans"/>
              </a:rPr>
              <a:t>purpose of evaluation</a:t>
            </a:r>
            <a:r>
              <a:rPr lang="en-AU" sz="1800" dirty="0"/>
              <a:t> of the exercise is to assess if, and to what extent, </a:t>
            </a:r>
            <a:r>
              <a:rPr lang="en-AU" sz="1800" b="1" dirty="0">
                <a:latin typeface="Public Sans"/>
                <a:ea typeface="Public Sans"/>
                <a:cs typeface="Public Sans"/>
                <a:sym typeface="Public Sans"/>
              </a:rPr>
              <a:t>the exercise met the aim and objectives of the exercise. </a:t>
            </a:r>
            <a:endParaRPr sz="1800" b="1" dirty="0">
              <a:latin typeface="Public Sans"/>
              <a:ea typeface="Public Sans"/>
              <a:cs typeface="Public Sans"/>
              <a:sym typeface="Public Sans"/>
            </a:endParaRPr>
          </a:p>
          <a:p>
            <a:pPr marL="0" lvl="0" indent="0" algn="l" rtl="0">
              <a:lnSpc>
                <a:spcPct val="100000"/>
              </a:lnSpc>
              <a:spcBef>
                <a:spcPts val="0"/>
              </a:spcBef>
              <a:spcAft>
                <a:spcPts val="0"/>
              </a:spcAft>
              <a:buSzPts val="2000"/>
              <a:buNone/>
            </a:pPr>
            <a:endParaRPr sz="1800" dirty="0"/>
          </a:p>
          <a:p>
            <a:pPr marL="0" lvl="0" indent="0" algn="l" rtl="0">
              <a:spcBef>
                <a:spcPts val="0"/>
              </a:spcBef>
              <a:spcAft>
                <a:spcPts val="0"/>
              </a:spcAft>
              <a:buNone/>
            </a:pPr>
            <a:r>
              <a:rPr lang="en-AU" sz="1800" dirty="0"/>
              <a:t>Data and observations will be gathered during and after the exercise using the following tools:</a:t>
            </a:r>
            <a:endParaRPr sz="1800" dirty="0"/>
          </a:p>
          <a:p>
            <a:pPr marL="387350" lvl="0" indent="-285750" algn="l" rtl="0">
              <a:spcBef>
                <a:spcPts val="1200"/>
              </a:spcBef>
              <a:spcAft>
                <a:spcPts val="0"/>
              </a:spcAft>
              <a:buSzPts val="2000"/>
              <a:buFont typeface="Arial" panose="020B0604020202020204" pitchFamily="34" charset="0"/>
              <a:buChar char="•"/>
            </a:pPr>
            <a:r>
              <a:rPr lang="en-AU" sz="1800" dirty="0"/>
              <a:t>Participant Feedback Form</a:t>
            </a:r>
            <a:endParaRPr sz="1800" dirty="0"/>
          </a:p>
          <a:p>
            <a:pPr marL="387350" lvl="0" indent="-285750" algn="l" rtl="0">
              <a:spcBef>
                <a:spcPts val="0"/>
              </a:spcBef>
              <a:spcAft>
                <a:spcPts val="0"/>
              </a:spcAft>
              <a:buSzPts val="2000"/>
              <a:buFont typeface="Arial" panose="020B0604020202020204" pitchFamily="34" charset="0"/>
              <a:buChar char="•"/>
            </a:pPr>
            <a:r>
              <a:rPr lang="en-AU" sz="1800" dirty="0"/>
              <a:t>After-Action Review Debrief Forms</a:t>
            </a:r>
            <a:endParaRPr sz="1800" dirty="0"/>
          </a:p>
          <a:p>
            <a:pPr marL="387350" lvl="0" indent="-285750" algn="l" rtl="0">
              <a:spcBef>
                <a:spcPts val="0"/>
              </a:spcBef>
              <a:spcAft>
                <a:spcPts val="0"/>
              </a:spcAft>
              <a:buSzPts val="2000"/>
              <a:buFont typeface="Arial" panose="020B0604020202020204" pitchFamily="34" charset="0"/>
              <a:buChar char="•"/>
            </a:pPr>
            <a:r>
              <a:rPr lang="en-AU" sz="1800" dirty="0"/>
              <a:t>Evaluator’s Observation Checklist</a:t>
            </a:r>
            <a:endParaRPr sz="1800" dirty="0"/>
          </a:p>
          <a:p>
            <a:pPr marL="0" lvl="0" indent="0" algn="l" rtl="0">
              <a:spcBef>
                <a:spcPts val="1200"/>
              </a:spcBef>
              <a:spcAft>
                <a:spcPts val="0"/>
              </a:spcAft>
              <a:buNone/>
            </a:pPr>
            <a:r>
              <a:rPr lang="en-AU" sz="1800" dirty="0"/>
              <a:t>Upon completing the exercise, evaluators will return all completed data collection tools to the Exercise Evaluation Coordinator. The Coordinator will then compile and analyse the collected data and observations, documenting insights and lessons in the analysis tables within the Evaluation Plan.</a:t>
            </a:r>
            <a:endParaRPr sz="1800" dirty="0"/>
          </a:p>
          <a:p>
            <a:pPr marL="0" lvl="0" indent="0" algn="l" rtl="0">
              <a:spcBef>
                <a:spcPts val="1200"/>
              </a:spcBef>
              <a:spcAft>
                <a:spcPts val="1200"/>
              </a:spcAft>
              <a:buNone/>
            </a:pPr>
            <a:r>
              <a:rPr lang="en-AU" sz="1800" dirty="0"/>
              <a:t>The final exercise and evaluation reports are to be submitted to the Premier’s Department and will contribute to the annual State Lessons Analysis process.</a:t>
            </a:r>
            <a:endParaRPr sz="1800" dirty="0"/>
          </a:p>
        </p:txBody>
      </p:sp>
      <p:sp>
        <p:nvSpPr>
          <p:cNvPr id="233" name="Google Shape;233;g316683a7556_0_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Scenario</a:t>
            </a:r>
            <a:endParaRPr dirty="0"/>
          </a:p>
        </p:txBody>
      </p:sp>
      <p:sp>
        <p:nvSpPr>
          <p:cNvPr id="239" name="Google Shape;239;p10"/>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dirty="0"/>
              <a:t>Major Power Outage Exercise - Functional</a:t>
            </a:r>
            <a:endParaRPr dirty="0"/>
          </a:p>
        </p:txBody>
      </p:sp>
    </p:spTree>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50AB5D6E53347B08395D7D50C60F6" ma:contentTypeVersion="18" ma:contentTypeDescription="Create a new document." ma:contentTypeScope="" ma:versionID="54ce38e664f27f06067e078ad181f35b">
  <xsd:schema xmlns:xsd="http://www.w3.org/2001/XMLSchema" xmlns:xs="http://www.w3.org/2001/XMLSchema" xmlns:p="http://schemas.microsoft.com/office/2006/metadata/properties" xmlns:ns1="http://schemas.microsoft.com/sharepoint/v3" xmlns:ns2="5808c2c6-831d-4b46-b271-b4e3f64280a3" xmlns:ns3="6ef053ad-0eda-4d92-9096-6a6fec6880ee" targetNamespace="http://schemas.microsoft.com/office/2006/metadata/properties" ma:root="true" ma:fieldsID="e181002950626be7fbab7caffe05c380" ns1:_="" ns2:_="" ns3:_="">
    <xsd:import namespace="http://schemas.microsoft.com/sharepoint/v3"/>
    <xsd:import namespace="5808c2c6-831d-4b46-b271-b4e3f64280a3"/>
    <xsd:import namespace="6ef053ad-0eda-4d92-9096-6a6fec6880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08c2c6-831d-4b46-b271-b4e3f6428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f053ad-0eda-4d92-9096-6a6fec6880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f49e5f-9c9f-48a0-bf37-52128ef28751}" ma:internalName="TaxCatchAll" ma:showField="CatchAllData" ma:web="6ef053ad-0eda-4d92-9096-6a6fec6880e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f053ad-0eda-4d92-9096-6a6fec6880ee" xsi:nil="true"/>
    <lcf76f155ced4ddcb4097134ff3c332f xmlns="5808c2c6-831d-4b46-b271-b4e3f64280a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0A768E1-3463-45B4-889A-8274023F5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08c2c6-831d-4b46-b271-b4e3f64280a3"/>
    <ds:schemaRef ds:uri="6ef053ad-0eda-4d92-9096-6a6fec688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91947E-668A-4FEA-AAC4-78592A6727AE}">
  <ds:schemaRefs>
    <ds:schemaRef ds:uri="http://schemas.microsoft.com/sharepoint/v3/contenttype/forms"/>
  </ds:schemaRefs>
</ds:datastoreItem>
</file>

<file path=customXml/itemProps3.xml><?xml version="1.0" encoding="utf-8"?>
<ds:datastoreItem xmlns:ds="http://schemas.openxmlformats.org/officeDocument/2006/customXml" ds:itemID="{D2132BC5-97F1-4C39-A25C-9324D4DC9DBF}">
  <ds:schemaRefs>
    <ds:schemaRef ds:uri="http://schemas.microsoft.com/office/2006/metadata/properties"/>
    <ds:schemaRef ds:uri="http://schemas.microsoft.com/office/infopath/2007/PartnerControls"/>
    <ds:schemaRef ds:uri="6ef053ad-0eda-4d92-9096-6a6fec6880ee"/>
    <ds:schemaRef ds:uri="5808c2c6-831d-4b46-b271-b4e3f64280a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203</TotalTime>
  <Words>1196</Words>
  <Application>Microsoft Office PowerPoint</Application>
  <PresentationFormat>Widescreen</PresentationFormat>
  <Paragraphs>98</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Public Sans SemiBold</vt:lpstr>
      <vt:lpstr>Times New Roman</vt:lpstr>
      <vt:lpstr>Public Sans Light</vt:lpstr>
      <vt:lpstr>Public Sans</vt:lpstr>
      <vt:lpstr>Calibri</vt:lpstr>
      <vt:lpstr>Arial</vt:lpstr>
      <vt:lpstr>NSWG Corporate</vt:lpstr>
      <vt:lpstr>Placeholder</vt:lpstr>
      <vt:lpstr>Exercise [INSERT NAME]</vt:lpstr>
      <vt:lpstr>Acknowledgement of Country</vt:lpstr>
      <vt:lpstr>Major Power Outage Exercise Agenda</vt:lpstr>
      <vt:lpstr>Major Power Outage Exercise Housekeeping</vt:lpstr>
      <vt:lpstr>Major Power Outage Exercise Introductions</vt:lpstr>
      <vt:lpstr>Major Power Outage Exercise Aim &amp; Objectives</vt:lpstr>
      <vt:lpstr>Major Power Outage Exercise Aim &amp; Objectives</vt:lpstr>
      <vt:lpstr>Major Power Outage Exercise Evaluation Process</vt:lpstr>
      <vt:lpstr>Exercise Scenario</vt:lpstr>
      <vt:lpstr>Storyline</vt:lpstr>
      <vt:lpstr>Storyline</vt:lpstr>
      <vt:lpstr>Storyline</vt:lpstr>
      <vt:lpstr>Storyline</vt:lpstr>
      <vt:lpstr>Exercise Debrief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Simon Davis; Ryan Clarkstone</dc:creator>
  <cp:lastModifiedBy>Michael Beyers</cp:lastModifiedBy>
  <cp:revision>5</cp:revision>
  <dcterms:created xsi:type="dcterms:W3CDTF">2023-07-05T22:37:29Z</dcterms:created>
  <dcterms:modified xsi:type="dcterms:W3CDTF">2025-10-09T02:48:54Z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0x01010065F50AB5D6E53347B08395D7D50C60F6</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2023-07-25T23:43:28Z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9af77217-071b-4ca7-b5e3-f191f57e03c8</vt:lpwstr>
  </property>
  <property fmtid="{D5CDD505-2E9C-101B-9397-08002B2CF9AE}" pid="10" name="MSIP_Label_a6214476-0a12-4e5a-9f69-27718960d391_ContentBits">
    <vt:lpwstr>3</vt:lpwstr>
  </property>
  <property fmtid="{D5CDD505-2E9C-101B-9397-08002B2CF9AE}" pid="11" name="ClassificationContentMarkingFooterLocations">
    <vt:lpwstr>NSWG Corporate:10\Placeholder:5</vt:lpwstr>
  </property>
  <property fmtid="{D5CDD505-2E9C-101B-9397-08002B2CF9AE}" pid="12" name="ClassificationContentMarkingFooterText">
    <vt:lpwstr>OFFICIAL</vt:lpwstr>
  </property>
  <property fmtid="{D5CDD505-2E9C-101B-9397-08002B2CF9AE}" pid="13" name="ClassificationContentMarkingHeaderLocations">
    <vt:lpwstr>NSWG Corporate:7\Placeholder:4</vt:lpwstr>
  </property>
  <property fmtid="{D5CDD505-2E9C-101B-9397-08002B2CF9AE}" pid="14" name="ClassificationContentMarkingHeaderText">
    <vt:lpwstr>OFFICIAL</vt:lpwstr>
  </property>
</Properties>
</file>