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72" r:id="rId5"/>
  </p:sldMasterIdLst>
  <p:notesMasterIdLst>
    <p:notesMasterId r:id="rId40"/>
  </p:notesMasterIdLst>
  <p:sldIdLst>
    <p:sldId id="256" r:id="rId6"/>
    <p:sldId id="257" r:id="rId7"/>
    <p:sldId id="258" r:id="rId8"/>
    <p:sldId id="259" r:id="rId9"/>
    <p:sldId id="260" r:id="rId10"/>
    <p:sldId id="263" r:id="rId11"/>
    <p:sldId id="313" r:id="rId12"/>
    <p:sldId id="261" r:id="rId13"/>
    <p:sldId id="262" r:id="rId14"/>
    <p:sldId id="264" r:id="rId15"/>
    <p:sldId id="288" r:id="rId16"/>
    <p:sldId id="289" r:id="rId17"/>
    <p:sldId id="290" r:id="rId18"/>
    <p:sldId id="291" r:id="rId19"/>
    <p:sldId id="267" r:id="rId20"/>
    <p:sldId id="268" r:id="rId21"/>
    <p:sldId id="292" r:id="rId22"/>
    <p:sldId id="314" r:id="rId23"/>
    <p:sldId id="315" r:id="rId24"/>
    <p:sldId id="316" r:id="rId25"/>
    <p:sldId id="271" r:id="rId26"/>
    <p:sldId id="318" r:id="rId27"/>
    <p:sldId id="317" r:id="rId28"/>
    <p:sldId id="319" r:id="rId29"/>
    <p:sldId id="320" r:id="rId30"/>
    <p:sldId id="321" r:id="rId31"/>
    <p:sldId id="322" r:id="rId32"/>
    <p:sldId id="323" r:id="rId33"/>
    <p:sldId id="324" r:id="rId34"/>
    <p:sldId id="325" r:id="rId35"/>
    <p:sldId id="326" r:id="rId36"/>
    <p:sldId id="300" r:id="rId37"/>
    <p:sldId id="312" r:id="rId38"/>
    <p:sldId id="284" r:id="rId39"/>
  </p:sldIdLst>
  <p:sldSz cx="12192000" cy="6858000"/>
  <p:notesSz cx="6858000" cy="9144000"/>
  <p:embeddedFontLst>
    <p:embeddedFont>
      <p:font typeface="Public Sans" pitchFamily="2" charset="0"/>
      <p:regular r:id="rId41"/>
      <p:bold r:id="rId42"/>
      <p:italic r:id="rId43"/>
      <p:boldItalic r:id="rId44"/>
    </p:embeddedFont>
    <p:embeddedFont>
      <p:font typeface="Public Sans Light" pitchFamily="2" charset="0"/>
      <p:regular r:id="rId45"/>
      <p:bold r:id="rId46"/>
      <p:italic r:id="rId47"/>
      <p:boldItalic r:id="rId48"/>
    </p:embeddedFont>
    <p:embeddedFont>
      <p:font typeface="Public Sans SemiBold" pitchFamily="2" charset="0"/>
      <p:bold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8" roundtripDataSignature="AMtx7mgr6nIp+9NSylhVdOzi9zsZ6/EJd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C00E01-077D-416F-95C6-9BA65F46F309}" v="80" dt="2025-09-13T05:35:01.0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1232"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63"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5.fntdata"/><Relationship Id="rId58" Type="http://customschemas.google.com/relationships/presentationmetadata" Target="metadata"/><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3.fntdata"/><Relationship Id="rId48" Type="http://schemas.openxmlformats.org/officeDocument/2006/relationships/font" Target="fonts/font8.fntdata"/><Relationship Id="rId64"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6.fntdata"/><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font" Target="fonts/font1.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9.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4.fntdata"/><Relationship Id="rId6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Clarkstone" userId="f3afc8a6-83b9-4980-9a9e-2aa4cf3ae41c" providerId="ADAL" clId="{D7C24BB2-9BAD-4545-9E69-95075AECEC0B}"/>
    <pc:docChg chg="undo custSel addSld delSld modSld sldOrd">
      <pc:chgData name="Ryan Clarkstone" userId="f3afc8a6-83b9-4980-9a9e-2aa4cf3ae41c" providerId="ADAL" clId="{D7C24BB2-9BAD-4545-9E69-95075AECEC0B}" dt="2025-06-10T02:28:29.487" v="2291" actId="20577"/>
      <pc:docMkLst>
        <pc:docMk/>
      </pc:docMkLst>
      <pc:sldChg chg="addSp delSp modSp mod">
        <pc:chgData name="Ryan Clarkstone" userId="f3afc8a6-83b9-4980-9a9e-2aa4cf3ae41c" providerId="ADAL" clId="{D7C24BB2-9BAD-4545-9E69-95075AECEC0B}" dt="2025-06-10T02:18:52.393" v="2257" actId="20577"/>
        <pc:sldMkLst>
          <pc:docMk/>
          <pc:sldMk cId="0" sldId="256"/>
        </pc:sldMkLst>
      </pc:sldChg>
      <pc:sldChg chg="addSp delSp modSp mod">
        <pc:chgData name="Ryan Clarkstone" userId="f3afc8a6-83b9-4980-9a9e-2aa4cf3ae41c" providerId="ADAL" clId="{D7C24BB2-9BAD-4545-9E69-95075AECEC0B}" dt="2025-06-08T12:43:33.579" v="2175" actId="113"/>
        <pc:sldMkLst>
          <pc:docMk/>
          <pc:sldMk cId="0" sldId="258"/>
        </pc:sldMkLst>
      </pc:sldChg>
      <pc:sldChg chg="modSp mod">
        <pc:chgData name="Ryan Clarkstone" userId="f3afc8a6-83b9-4980-9a9e-2aa4cf3ae41c" providerId="ADAL" clId="{D7C24BB2-9BAD-4545-9E69-95075AECEC0B}" dt="2025-06-08T12:43:46.237" v="2189" actId="113"/>
        <pc:sldMkLst>
          <pc:docMk/>
          <pc:sldMk cId="0" sldId="259"/>
        </pc:sldMkLst>
      </pc:sldChg>
      <pc:sldChg chg="modSp mod">
        <pc:chgData name="Ryan Clarkstone" userId="f3afc8a6-83b9-4980-9a9e-2aa4cf3ae41c" providerId="ADAL" clId="{D7C24BB2-9BAD-4545-9E69-95075AECEC0B}" dt="2025-06-08T12:43:55.157" v="2203" actId="113"/>
        <pc:sldMkLst>
          <pc:docMk/>
          <pc:sldMk cId="0" sldId="260"/>
        </pc:sldMkLst>
      </pc:sldChg>
      <pc:sldChg chg="modSp mod">
        <pc:chgData name="Ryan Clarkstone" userId="f3afc8a6-83b9-4980-9a9e-2aa4cf3ae41c" providerId="ADAL" clId="{D7C24BB2-9BAD-4545-9E69-95075AECEC0B}" dt="2025-06-08T10:57:49.192" v="1270" actId="113"/>
        <pc:sldMkLst>
          <pc:docMk/>
          <pc:sldMk cId="0" sldId="261"/>
        </pc:sldMkLst>
      </pc:sldChg>
      <pc:sldChg chg="modSp mod">
        <pc:chgData name="Ryan Clarkstone" userId="f3afc8a6-83b9-4980-9a9e-2aa4cf3ae41c" providerId="ADAL" clId="{D7C24BB2-9BAD-4545-9E69-95075AECEC0B}" dt="2025-06-10T02:26:54.909" v="2269" actId="20577"/>
        <pc:sldMkLst>
          <pc:docMk/>
          <pc:sldMk cId="0" sldId="262"/>
        </pc:sldMkLst>
      </pc:sldChg>
      <pc:sldChg chg="modSp mod ord">
        <pc:chgData name="Ryan Clarkstone" userId="f3afc8a6-83b9-4980-9a9e-2aa4cf3ae41c" providerId="ADAL" clId="{D7C24BB2-9BAD-4545-9E69-95075AECEC0B}" dt="2025-06-08T10:57:30.355" v="1256" actId="20577"/>
        <pc:sldMkLst>
          <pc:docMk/>
          <pc:sldMk cId="0" sldId="263"/>
        </pc:sldMkLst>
      </pc:sldChg>
      <pc:sldChg chg="addSp delSp modSp mod">
        <pc:chgData name="Ryan Clarkstone" userId="f3afc8a6-83b9-4980-9a9e-2aa4cf3ae41c" providerId="ADAL" clId="{D7C24BB2-9BAD-4545-9E69-95075AECEC0B}" dt="2025-06-08T11:07:10.342" v="1347"/>
        <pc:sldMkLst>
          <pc:docMk/>
          <pc:sldMk cId="0" sldId="264"/>
        </pc:sldMkLst>
      </pc:sldChg>
      <pc:sldChg chg="del">
        <pc:chgData name="Ryan Clarkstone" userId="f3afc8a6-83b9-4980-9a9e-2aa4cf3ae41c" providerId="ADAL" clId="{D7C24BB2-9BAD-4545-9E69-95075AECEC0B}" dt="2025-06-08T11:08:27.065" v="1358" actId="47"/>
        <pc:sldMkLst>
          <pc:docMk/>
          <pc:sldMk cId="0" sldId="265"/>
        </pc:sldMkLst>
      </pc:sldChg>
      <pc:sldChg chg="del">
        <pc:chgData name="Ryan Clarkstone" userId="f3afc8a6-83b9-4980-9a9e-2aa4cf3ae41c" providerId="ADAL" clId="{D7C24BB2-9BAD-4545-9E69-95075AECEC0B}" dt="2025-06-08T11:08:28.525" v="1359" actId="47"/>
        <pc:sldMkLst>
          <pc:docMk/>
          <pc:sldMk cId="0" sldId="266"/>
        </pc:sldMkLst>
      </pc:sldChg>
      <pc:sldChg chg="addSp delSp modSp mod">
        <pc:chgData name="Ryan Clarkstone" userId="f3afc8a6-83b9-4980-9a9e-2aa4cf3ae41c" providerId="ADAL" clId="{D7C24BB2-9BAD-4545-9E69-95075AECEC0B}" dt="2025-06-08T12:46:51.612" v="2213" actId="478"/>
        <pc:sldMkLst>
          <pc:docMk/>
          <pc:sldMk cId="0" sldId="267"/>
        </pc:sldMkLst>
      </pc:sldChg>
      <pc:sldChg chg="modSp mod">
        <pc:chgData name="Ryan Clarkstone" userId="f3afc8a6-83b9-4980-9a9e-2aa4cf3ae41c" providerId="ADAL" clId="{D7C24BB2-9BAD-4545-9E69-95075AECEC0B}" dt="2025-06-08T12:13:39.643" v="1446" actId="20577"/>
        <pc:sldMkLst>
          <pc:docMk/>
          <pc:sldMk cId="0" sldId="268"/>
        </pc:sldMkLst>
      </pc:sldChg>
      <pc:sldChg chg="del">
        <pc:chgData name="Ryan Clarkstone" userId="f3afc8a6-83b9-4980-9a9e-2aa4cf3ae41c" providerId="ADAL" clId="{D7C24BB2-9BAD-4545-9E69-95075AECEC0B}" dt="2025-06-08T12:40:02.568" v="2087" actId="47"/>
        <pc:sldMkLst>
          <pc:docMk/>
          <pc:sldMk cId="0" sldId="269"/>
        </pc:sldMkLst>
      </pc:sldChg>
      <pc:sldChg chg="del">
        <pc:chgData name="Ryan Clarkstone" userId="f3afc8a6-83b9-4980-9a9e-2aa4cf3ae41c" providerId="ADAL" clId="{D7C24BB2-9BAD-4545-9E69-95075AECEC0B}" dt="2025-06-08T12:40:04.005" v="2088" actId="47"/>
        <pc:sldMkLst>
          <pc:docMk/>
          <pc:sldMk cId="0" sldId="270"/>
        </pc:sldMkLst>
      </pc:sldChg>
      <pc:sldChg chg="modSp mod ord">
        <pc:chgData name="Ryan Clarkstone" userId="f3afc8a6-83b9-4980-9a9e-2aa4cf3ae41c" providerId="ADAL" clId="{D7C24BB2-9BAD-4545-9E69-95075AECEC0B}" dt="2025-06-08T12:25:10.689" v="1788" actId="20577"/>
        <pc:sldMkLst>
          <pc:docMk/>
          <pc:sldMk cId="0" sldId="271"/>
        </pc:sldMkLst>
      </pc:sldChg>
      <pc:sldChg chg="del">
        <pc:chgData name="Ryan Clarkstone" userId="f3afc8a6-83b9-4980-9a9e-2aa4cf3ae41c" providerId="ADAL" clId="{D7C24BB2-9BAD-4545-9E69-95075AECEC0B}" dt="2025-06-08T12:40:04.856" v="2089" actId="47"/>
        <pc:sldMkLst>
          <pc:docMk/>
          <pc:sldMk cId="0" sldId="272"/>
        </pc:sldMkLst>
      </pc:sldChg>
      <pc:sldChg chg="del">
        <pc:chgData name="Ryan Clarkstone" userId="f3afc8a6-83b9-4980-9a9e-2aa4cf3ae41c" providerId="ADAL" clId="{D7C24BB2-9BAD-4545-9E69-95075AECEC0B}" dt="2025-06-08T12:40:05.555" v="2090" actId="47"/>
        <pc:sldMkLst>
          <pc:docMk/>
          <pc:sldMk cId="0" sldId="273"/>
        </pc:sldMkLst>
      </pc:sldChg>
      <pc:sldChg chg="del">
        <pc:chgData name="Ryan Clarkstone" userId="f3afc8a6-83b9-4980-9a9e-2aa4cf3ae41c" providerId="ADAL" clId="{D7C24BB2-9BAD-4545-9E69-95075AECEC0B}" dt="2025-06-08T12:40:06.266" v="2091" actId="47"/>
        <pc:sldMkLst>
          <pc:docMk/>
          <pc:sldMk cId="0" sldId="274"/>
        </pc:sldMkLst>
      </pc:sldChg>
      <pc:sldChg chg="del">
        <pc:chgData name="Ryan Clarkstone" userId="f3afc8a6-83b9-4980-9a9e-2aa4cf3ae41c" providerId="ADAL" clId="{D7C24BB2-9BAD-4545-9E69-95075AECEC0B}" dt="2025-06-08T12:40:06.890" v="2092" actId="47"/>
        <pc:sldMkLst>
          <pc:docMk/>
          <pc:sldMk cId="0" sldId="275"/>
        </pc:sldMkLst>
      </pc:sldChg>
      <pc:sldChg chg="del">
        <pc:chgData name="Ryan Clarkstone" userId="f3afc8a6-83b9-4980-9a9e-2aa4cf3ae41c" providerId="ADAL" clId="{D7C24BB2-9BAD-4545-9E69-95075AECEC0B}" dt="2025-06-08T12:40:08.264" v="2093" actId="47"/>
        <pc:sldMkLst>
          <pc:docMk/>
          <pc:sldMk cId="0" sldId="276"/>
        </pc:sldMkLst>
      </pc:sldChg>
      <pc:sldChg chg="del">
        <pc:chgData name="Ryan Clarkstone" userId="f3afc8a6-83b9-4980-9a9e-2aa4cf3ae41c" providerId="ADAL" clId="{D7C24BB2-9BAD-4545-9E69-95075AECEC0B}" dt="2025-06-08T12:40:08.888" v="2094" actId="47"/>
        <pc:sldMkLst>
          <pc:docMk/>
          <pc:sldMk cId="0" sldId="277"/>
        </pc:sldMkLst>
      </pc:sldChg>
      <pc:sldChg chg="del">
        <pc:chgData name="Ryan Clarkstone" userId="f3afc8a6-83b9-4980-9a9e-2aa4cf3ae41c" providerId="ADAL" clId="{D7C24BB2-9BAD-4545-9E69-95075AECEC0B}" dt="2025-06-08T12:40:09.572" v="2095" actId="47"/>
        <pc:sldMkLst>
          <pc:docMk/>
          <pc:sldMk cId="0" sldId="278"/>
        </pc:sldMkLst>
      </pc:sldChg>
      <pc:sldChg chg="del">
        <pc:chgData name="Ryan Clarkstone" userId="f3afc8a6-83b9-4980-9a9e-2aa4cf3ae41c" providerId="ADAL" clId="{D7C24BB2-9BAD-4545-9E69-95075AECEC0B}" dt="2025-06-08T12:40:10.169" v="2096" actId="47"/>
        <pc:sldMkLst>
          <pc:docMk/>
          <pc:sldMk cId="0" sldId="279"/>
        </pc:sldMkLst>
      </pc:sldChg>
      <pc:sldChg chg="del">
        <pc:chgData name="Ryan Clarkstone" userId="f3afc8a6-83b9-4980-9a9e-2aa4cf3ae41c" providerId="ADAL" clId="{D7C24BB2-9BAD-4545-9E69-95075AECEC0B}" dt="2025-06-08T12:40:10.702" v="2097" actId="47"/>
        <pc:sldMkLst>
          <pc:docMk/>
          <pc:sldMk cId="0" sldId="280"/>
        </pc:sldMkLst>
      </pc:sldChg>
      <pc:sldChg chg="del">
        <pc:chgData name="Ryan Clarkstone" userId="f3afc8a6-83b9-4980-9a9e-2aa4cf3ae41c" providerId="ADAL" clId="{D7C24BB2-9BAD-4545-9E69-95075AECEC0B}" dt="2025-06-08T12:40:12.160" v="2098" actId="47"/>
        <pc:sldMkLst>
          <pc:docMk/>
          <pc:sldMk cId="0" sldId="281"/>
        </pc:sldMkLst>
      </pc:sldChg>
      <pc:sldChg chg="del">
        <pc:chgData name="Ryan Clarkstone" userId="f3afc8a6-83b9-4980-9a9e-2aa4cf3ae41c" providerId="ADAL" clId="{D7C24BB2-9BAD-4545-9E69-95075AECEC0B}" dt="2025-06-08T12:40:12.773" v="2099" actId="47"/>
        <pc:sldMkLst>
          <pc:docMk/>
          <pc:sldMk cId="0" sldId="282"/>
        </pc:sldMkLst>
      </pc:sldChg>
      <pc:sldChg chg="del">
        <pc:chgData name="Ryan Clarkstone" userId="f3afc8a6-83b9-4980-9a9e-2aa4cf3ae41c" providerId="ADAL" clId="{D7C24BB2-9BAD-4545-9E69-95075AECEC0B}" dt="2025-06-08T12:40:15.286" v="2100" actId="47"/>
        <pc:sldMkLst>
          <pc:docMk/>
          <pc:sldMk cId="0" sldId="283"/>
        </pc:sldMkLst>
      </pc:sldChg>
      <pc:sldChg chg="modSp add mod">
        <pc:chgData name="Ryan Clarkstone" userId="f3afc8a6-83b9-4980-9a9e-2aa4cf3ae41c" providerId="ADAL" clId="{D7C24BB2-9BAD-4545-9E69-95075AECEC0B}" dt="2025-06-08T10:33:29.037" v="638" actId="20577"/>
        <pc:sldMkLst>
          <pc:docMk/>
          <pc:sldMk cId="2463423016" sldId="285"/>
        </pc:sldMkLst>
      </pc:sldChg>
      <pc:sldChg chg="addSp delSp modSp add mod">
        <pc:chgData name="Ryan Clarkstone" userId="f3afc8a6-83b9-4980-9a9e-2aa4cf3ae41c" providerId="ADAL" clId="{D7C24BB2-9BAD-4545-9E69-95075AECEC0B}" dt="2025-06-08T10:50:52.391" v="1100" actId="20577"/>
        <pc:sldMkLst>
          <pc:docMk/>
          <pc:sldMk cId="994967978" sldId="286"/>
        </pc:sldMkLst>
      </pc:sldChg>
      <pc:sldChg chg="modSp add mod">
        <pc:chgData name="Ryan Clarkstone" userId="f3afc8a6-83b9-4980-9a9e-2aa4cf3ae41c" providerId="ADAL" clId="{D7C24BB2-9BAD-4545-9E69-95075AECEC0B}" dt="2025-06-08T10:54:16.078" v="1202" actId="20577"/>
        <pc:sldMkLst>
          <pc:docMk/>
          <pc:sldMk cId="3419264132" sldId="287"/>
        </pc:sldMkLst>
      </pc:sldChg>
      <pc:sldChg chg="modSp add mod">
        <pc:chgData name="Ryan Clarkstone" userId="f3afc8a6-83b9-4980-9a9e-2aa4cf3ae41c" providerId="ADAL" clId="{D7C24BB2-9BAD-4545-9E69-95075AECEC0B}" dt="2025-06-08T11:07:34.782" v="1350" actId="20577"/>
        <pc:sldMkLst>
          <pc:docMk/>
          <pc:sldMk cId="4087741675" sldId="288"/>
        </pc:sldMkLst>
      </pc:sldChg>
      <pc:sldChg chg="modSp add mod">
        <pc:chgData name="Ryan Clarkstone" userId="f3afc8a6-83b9-4980-9a9e-2aa4cf3ae41c" providerId="ADAL" clId="{D7C24BB2-9BAD-4545-9E69-95075AECEC0B}" dt="2025-06-08T11:08:03.271" v="1353" actId="20577"/>
        <pc:sldMkLst>
          <pc:docMk/>
          <pc:sldMk cId="355593367" sldId="289"/>
        </pc:sldMkLst>
      </pc:sldChg>
      <pc:sldChg chg="modSp add mod">
        <pc:chgData name="Ryan Clarkstone" userId="f3afc8a6-83b9-4980-9a9e-2aa4cf3ae41c" providerId="ADAL" clId="{D7C24BB2-9BAD-4545-9E69-95075AECEC0B}" dt="2025-06-08T12:47:42.838" v="2228" actId="20577"/>
        <pc:sldMkLst>
          <pc:docMk/>
          <pc:sldMk cId="1448247465" sldId="290"/>
        </pc:sldMkLst>
      </pc:sldChg>
      <pc:sldChg chg="modSp add mod">
        <pc:chgData name="Ryan Clarkstone" userId="f3afc8a6-83b9-4980-9a9e-2aa4cf3ae41c" providerId="ADAL" clId="{D7C24BB2-9BAD-4545-9E69-95075AECEC0B}" dt="2025-06-10T02:27:02.418" v="2280" actId="20577"/>
        <pc:sldMkLst>
          <pc:docMk/>
          <pc:sldMk cId="1571334996" sldId="291"/>
        </pc:sldMkLst>
      </pc:sldChg>
      <pc:sldChg chg="add del">
        <pc:chgData name="Ryan Clarkstone" userId="f3afc8a6-83b9-4980-9a9e-2aa4cf3ae41c" providerId="ADAL" clId="{D7C24BB2-9BAD-4545-9E69-95075AECEC0B}" dt="2025-06-08T12:07:13.354" v="1361"/>
        <pc:sldMkLst>
          <pc:docMk/>
          <pc:sldMk cId="4052392789" sldId="291"/>
        </pc:sldMkLst>
      </pc:sldChg>
      <pc:sldChg chg="modSp add mod">
        <pc:chgData name="Ryan Clarkstone" userId="f3afc8a6-83b9-4980-9a9e-2aa4cf3ae41c" providerId="ADAL" clId="{D7C24BB2-9BAD-4545-9E69-95075AECEC0B}" dt="2025-06-08T12:14:47.854" v="1457" actId="6549"/>
        <pc:sldMkLst>
          <pc:docMk/>
          <pc:sldMk cId="4213307292" sldId="292"/>
        </pc:sldMkLst>
      </pc:sldChg>
      <pc:sldChg chg="addSp delSp modSp add mod">
        <pc:chgData name="Ryan Clarkstone" userId="f3afc8a6-83b9-4980-9a9e-2aa4cf3ae41c" providerId="ADAL" clId="{D7C24BB2-9BAD-4545-9E69-95075AECEC0B}" dt="2025-06-08T12:48:54.887" v="2236" actId="478"/>
        <pc:sldMkLst>
          <pc:docMk/>
          <pc:sldMk cId="607079636" sldId="293"/>
        </pc:sldMkLst>
      </pc:sldChg>
      <pc:sldChg chg="modSp add mod">
        <pc:chgData name="Ryan Clarkstone" userId="f3afc8a6-83b9-4980-9a9e-2aa4cf3ae41c" providerId="ADAL" clId="{D7C24BB2-9BAD-4545-9E69-95075AECEC0B}" dt="2025-06-08T12:18:27.099" v="1499" actId="20577"/>
        <pc:sldMkLst>
          <pc:docMk/>
          <pc:sldMk cId="3225918855" sldId="294"/>
        </pc:sldMkLst>
      </pc:sldChg>
      <pc:sldChg chg="modSp add mod">
        <pc:chgData name="Ryan Clarkstone" userId="f3afc8a6-83b9-4980-9a9e-2aa4cf3ae41c" providerId="ADAL" clId="{D7C24BB2-9BAD-4545-9E69-95075AECEC0B}" dt="2025-06-08T12:19:55.360" v="1526" actId="20577"/>
        <pc:sldMkLst>
          <pc:docMk/>
          <pc:sldMk cId="3378533826" sldId="295"/>
        </pc:sldMkLst>
      </pc:sldChg>
      <pc:sldChg chg="modSp add mod">
        <pc:chgData name="Ryan Clarkstone" userId="f3afc8a6-83b9-4980-9a9e-2aa4cf3ae41c" providerId="ADAL" clId="{D7C24BB2-9BAD-4545-9E69-95075AECEC0B}" dt="2025-06-10T02:24:55.947" v="2258" actId="20577"/>
        <pc:sldMkLst>
          <pc:docMk/>
          <pc:sldMk cId="2095408937" sldId="296"/>
        </pc:sldMkLst>
      </pc:sldChg>
      <pc:sldChg chg="addSp delSp modSp add mod">
        <pc:chgData name="Ryan Clarkstone" userId="f3afc8a6-83b9-4980-9a9e-2aa4cf3ae41c" providerId="ADAL" clId="{D7C24BB2-9BAD-4545-9E69-95075AECEC0B}" dt="2025-06-08T12:27:45.750" v="1796"/>
        <pc:sldMkLst>
          <pc:docMk/>
          <pc:sldMk cId="1861146482" sldId="297"/>
        </pc:sldMkLst>
      </pc:sldChg>
      <pc:sldChg chg="modSp add mod">
        <pc:chgData name="Ryan Clarkstone" userId="f3afc8a6-83b9-4980-9a9e-2aa4cf3ae41c" providerId="ADAL" clId="{D7C24BB2-9BAD-4545-9E69-95075AECEC0B}" dt="2025-06-08T12:24:27.192" v="1745" actId="20577"/>
        <pc:sldMkLst>
          <pc:docMk/>
          <pc:sldMk cId="2761698221" sldId="298"/>
        </pc:sldMkLst>
      </pc:sldChg>
      <pc:sldChg chg="modSp add mod">
        <pc:chgData name="Ryan Clarkstone" userId="f3afc8a6-83b9-4980-9a9e-2aa4cf3ae41c" providerId="ADAL" clId="{D7C24BB2-9BAD-4545-9E69-95075AECEC0B}" dt="2025-06-08T12:24:56.902" v="1786" actId="5793"/>
        <pc:sldMkLst>
          <pc:docMk/>
          <pc:sldMk cId="929833001" sldId="299"/>
        </pc:sldMkLst>
      </pc:sldChg>
      <pc:sldChg chg="modSp add mod">
        <pc:chgData name="Ryan Clarkstone" userId="f3afc8a6-83b9-4980-9a9e-2aa4cf3ae41c" providerId="ADAL" clId="{D7C24BB2-9BAD-4545-9E69-95075AECEC0B}" dt="2025-06-08T12:25:23.673" v="1794" actId="20577"/>
        <pc:sldMkLst>
          <pc:docMk/>
          <pc:sldMk cId="3421031677" sldId="300"/>
        </pc:sldMkLst>
      </pc:sldChg>
      <pc:sldChg chg="addSp delSp modSp add mod">
        <pc:chgData name="Ryan Clarkstone" userId="f3afc8a6-83b9-4980-9a9e-2aa4cf3ae41c" providerId="ADAL" clId="{D7C24BB2-9BAD-4545-9E69-95075AECEC0B}" dt="2025-06-08T12:49:12.782" v="2237" actId="1076"/>
        <pc:sldMkLst>
          <pc:docMk/>
          <pc:sldMk cId="1417919158" sldId="301"/>
        </pc:sldMkLst>
      </pc:sldChg>
      <pc:sldChg chg="modSp add mod">
        <pc:chgData name="Ryan Clarkstone" userId="f3afc8a6-83b9-4980-9a9e-2aa4cf3ae41c" providerId="ADAL" clId="{D7C24BB2-9BAD-4545-9E69-95075AECEC0B}" dt="2025-06-08T12:29:40.347" v="1848" actId="20577"/>
        <pc:sldMkLst>
          <pc:docMk/>
          <pc:sldMk cId="2887100296" sldId="302"/>
        </pc:sldMkLst>
      </pc:sldChg>
      <pc:sldChg chg="modSp add mod">
        <pc:chgData name="Ryan Clarkstone" userId="f3afc8a6-83b9-4980-9a9e-2aa4cf3ae41c" providerId="ADAL" clId="{D7C24BB2-9BAD-4545-9E69-95075AECEC0B}" dt="2025-06-08T12:30:28.282" v="1898" actId="20577"/>
        <pc:sldMkLst>
          <pc:docMk/>
          <pc:sldMk cId="1295583006" sldId="303"/>
        </pc:sldMkLst>
      </pc:sldChg>
      <pc:sldChg chg="modSp add mod">
        <pc:chgData name="Ryan Clarkstone" userId="f3afc8a6-83b9-4980-9a9e-2aa4cf3ae41c" providerId="ADAL" clId="{D7C24BB2-9BAD-4545-9E69-95075AECEC0B}" dt="2025-06-08T12:30:54.961" v="1912" actId="20577"/>
        <pc:sldMkLst>
          <pc:docMk/>
          <pc:sldMk cId="501717948" sldId="304"/>
        </pc:sldMkLst>
      </pc:sldChg>
      <pc:sldChg chg="addSp delSp modSp add mod">
        <pc:chgData name="Ryan Clarkstone" userId="f3afc8a6-83b9-4980-9a9e-2aa4cf3ae41c" providerId="ADAL" clId="{D7C24BB2-9BAD-4545-9E69-95075AECEC0B}" dt="2025-06-08T12:49:49.506" v="2246" actId="478"/>
        <pc:sldMkLst>
          <pc:docMk/>
          <pc:sldMk cId="2745968640" sldId="305"/>
        </pc:sldMkLst>
      </pc:sldChg>
      <pc:sldChg chg="modSp add mod">
        <pc:chgData name="Ryan Clarkstone" userId="f3afc8a6-83b9-4980-9a9e-2aa4cf3ae41c" providerId="ADAL" clId="{D7C24BB2-9BAD-4545-9E69-95075AECEC0B}" dt="2025-06-08T12:33:30.845" v="1978" actId="11"/>
        <pc:sldMkLst>
          <pc:docMk/>
          <pc:sldMk cId="1177166823" sldId="306"/>
        </pc:sldMkLst>
      </pc:sldChg>
      <pc:sldChg chg="modSp add mod">
        <pc:chgData name="Ryan Clarkstone" userId="f3afc8a6-83b9-4980-9a9e-2aa4cf3ae41c" providerId="ADAL" clId="{D7C24BB2-9BAD-4545-9E69-95075AECEC0B}" dt="2025-06-08T12:34:42.621" v="2001" actId="20577"/>
        <pc:sldMkLst>
          <pc:docMk/>
          <pc:sldMk cId="2483144461" sldId="307"/>
        </pc:sldMkLst>
      </pc:sldChg>
      <pc:sldChg chg="modSp add mod">
        <pc:chgData name="Ryan Clarkstone" userId="f3afc8a6-83b9-4980-9a9e-2aa4cf3ae41c" providerId="ADAL" clId="{D7C24BB2-9BAD-4545-9E69-95075AECEC0B}" dt="2025-06-08T12:35:24.258" v="2017" actId="20577"/>
        <pc:sldMkLst>
          <pc:docMk/>
          <pc:sldMk cId="1817119853" sldId="308"/>
        </pc:sldMkLst>
      </pc:sldChg>
      <pc:sldChg chg="modSp add mod">
        <pc:chgData name="Ryan Clarkstone" userId="f3afc8a6-83b9-4980-9a9e-2aa4cf3ae41c" providerId="ADAL" clId="{D7C24BB2-9BAD-4545-9E69-95075AECEC0B}" dt="2025-06-08T12:35:59.367" v="2026" actId="20577"/>
        <pc:sldMkLst>
          <pc:docMk/>
          <pc:sldMk cId="1196104289" sldId="309"/>
        </pc:sldMkLst>
      </pc:sldChg>
      <pc:sldChg chg="modSp add mod">
        <pc:chgData name="Ryan Clarkstone" userId="f3afc8a6-83b9-4980-9a9e-2aa4cf3ae41c" providerId="ADAL" clId="{D7C24BB2-9BAD-4545-9E69-95075AECEC0B}" dt="2025-06-08T12:36:46.548" v="2038" actId="20577"/>
        <pc:sldMkLst>
          <pc:docMk/>
          <pc:sldMk cId="716307155" sldId="310"/>
        </pc:sldMkLst>
      </pc:sldChg>
      <pc:sldChg chg="modSp add mod">
        <pc:chgData name="Ryan Clarkstone" userId="f3afc8a6-83b9-4980-9a9e-2aa4cf3ae41c" providerId="ADAL" clId="{D7C24BB2-9BAD-4545-9E69-95075AECEC0B}" dt="2025-06-08T12:36:58.279" v="2057" actId="20577"/>
        <pc:sldMkLst>
          <pc:docMk/>
          <pc:sldMk cId="2426520490" sldId="311"/>
        </pc:sldMkLst>
      </pc:sldChg>
      <pc:sldChg chg="modSp add mod">
        <pc:chgData name="Ryan Clarkstone" userId="f3afc8a6-83b9-4980-9a9e-2aa4cf3ae41c" providerId="ADAL" clId="{D7C24BB2-9BAD-4545-9E69-95075AECEC0B}" dt="2025-06-10T02:28:29.487" v="2291" actId="20577"/>
        <pc:sldMkLst>
          <pc:docMk/>
          <pc:sldMk cId="4040186672" sldId="312"/>
        </pc:sldMkLst>
      </pc:sldChg>
    </pc:docChg>
  </pc:docChgLst>
  <pc:docChgLst>
    <pc:chgData name="Ryan Clarkstone" userId="f3afc8a6-83b9-4980-9a9e-2aa4cf3ae41c" providerId="ADAL" clId="{93518500-6503-47F8-8E3B-B1F50846FC96}"/>
    <pc:docChg chg="undo custSel modSld">
      <pc:chgData name="Ryan Clarkstone" userId="f3afc8a6-83b9-4980-9a9e-2aa4cf3ae41c" providerId="ADAL" clId="{93518500-6503-47F8-8E3B-B1F50846FC96}" dt="2025-09-13T05:35:05.756" v="38" actId="108"/>
      <pc:docMkLst>
        <pc:docMk/>
      </pc:docMkLst>
      <pc:sldChg chg="modSp mod">
        <pc:chgData name="Ryan Clarkstone" userId="f3afc8a6-83b9-4980-9a9e-2aa4cf3ae41c" providerId="ADAL" clId="{93518500-6503-47F8-8E3B-B1F50846FC96}" dt="2025-09-13T05:34:34.244" v="34" actId="6549"/>
        <pc:sldMkLst>
          <pc:docMk/>
          <pc:sldMk cId="0" sldId="263"/>
        </pc:sldMkLst>
        <pc:spChg chg="mod">
          <ac:chgData name="Ryan Clarkstone" userId="f3afc8a6-83b9-4980-9a9e-2aa4cf3ae41c" providerId="ADAL" clId="{93518500-6503-47F8-8E3B-B1F50846FC96}" dt="2025-09-13T05:34:34.244" v="34" actId="6549"/>
          <ac:spMkLst>
            <pc:docMk/>
            <pc:sldMk cId="0" sldId="263"/>
            <ac:spMk id="245" creationId="{00000000-0000-0000-0000-000000000000}"/>
          </ac:spMkLst>
        </pc:spChg>
      </pc:sldChg>
      <pc:sldChg chg="modSp mod">
        <pc:chgData name="Ryan Clarkstone" userId="f3afc8a6-83b9-4980-9a9e-2aa4cf3ae41c" providerId="ADAL" clId="{93518500-6503-47F8-8E3B-B1F50846FC96}" dt="2025-09-13T05:35:05.756" v="38" actId="108"/>
        <pc:sldMkLst>
          <pc:docMk/>
          <pc:sldMk cId="3374579808" sldId="313"/>
        </pc:sldMkLst>
        <pc:spChg chg="mod">
          <ac:chgData name="Ryan Clarkstone" userId="f3afc8a6-83b9-4980-9a9e-2aa4cf3ae41c" providerId="ADAL" clId="{93518500-6503-47F8-8E3B-B1F50846FC96}" dt="2025-09-13T05:35:05.756" v="38" actId="108"/>
          <ac:spMkLst>
            <pc:docMk/>
            <pc:sldMk cId="3374579808" sldId="313"/>
            <ac:spMk id="245" creationId="{4937B044-07DD-F0A1-9D99-81163B828722}"/>
          </ac:spMkLst>
        </pc:spChg>
      </pc:sldChg>
      <pc:sldChg chg="modSp mod">
        <pc:chgData name="Ryan Clarkstone" userId="f3afc8a6-83b9-4980-9a9e-2aa4cf3ae41c" providerId="ADAL" clId="{93518500-6503-47F8-8E3B-B1F50846FC96}" dt="2025-09-13T04:59:41.550" v="19" actId="108"/>
        <pc:sldMkLst>
          <pc:docMk/>
          <pc:sldMk cId="44911792" sldId="314"/>
        </pc:sldMkLst>
        <pc:spChg chg="mod">
          <ac:chgData name="Ryan Clarkstone" userId="f3afc8a6-83b9-4980-9a9e-2aa4cf3ae41c" providerId="ADAL" clId="{93518500-6503-47F8-8E3B-B1F50846FC96}" dt="2025-09-13T04:59:41.550" v="19" actId="108"/>
          <ac:spMkLst>
            <pc:docMk/>
            <pc:sldMk cId="44911792" sldId="314"/>
            <ac:spMk id="284" creationId="{852CBF97-7EC1-692F-FFE8-2B6EF0311D9B}"/>
          </ac:spMkLst>
        </pc:spChg>
      </pc:sldChg>
      <pc:sldChg chg="modSp mod">
        <pc:chgData name="Ryan Clarkstone" userId="f3afc8a6-83b9-4980-9a9e-2aa4cf3ae41c" providerId="ADAL" clId="{93518500-6503-47F8-8E3B-B1F50846FC96}" dt="2025-09-13T04:59:25.182" v="18" actId="108"/>
        <pc:sldMkLst>
          <pc:docMk/>
          <pc:sldMk cId="461993509" sldId="325"/>
        </pc:sldMkLst>
        <pc:spChg chg="mod">
          <ac:chgData name="Ryan Clarkstone" userId="f3afc8a6-83b9-4980-9a9e-2aa4cf3ae41c" providerId="ADAL" clId="{93518500-6503-47F8-8E3B-B1F50846FC96}" dt="2025-09-13T04:59:25.182" v="18" actId="108"/>
          <ac:spMkLst>
            <pc:docMk/>
            <pc:sldMk cId="461993509" sldId="325"/>
            <ac:spMk id="284" creationId="{8A2CBF1E-3433-83D4-BF1D-058FE84304AE}"/>
          </ac:spMkLst>
        </pc:spChg>
      </pc:sldChg>
    </pc:docChg>
  </pc:docChgLst>
  <pc:docChgLst>
    <pc:chgData name="Ryan Clarkstone" userId="f3afc8a6-83b9-4980-9a9e-2aa4cf3ae41c" providerId="ADAL" clId="{48C00E01-077D-416F-95C6-9BA65F46F309}"/>
    <pc:docChg chg="undo custSel addSld delSld modSld sldOrd">
      <pc:chgData name="Ryan Clarkstone" userId="f3afc8a6-83b9-4980-9a9e-2aa4cf3ae41c" providerId="ADAL" clId="{48C00E01-077D-416F-95C6-9BA65F46F309}" dt="2025-09-06T00:07:27.358" v="756" actId="20577"/>
      <pc:docMkLst>
        <pc:docMk/>
      </pc:docMkLst>
      <pc:sldChg chg="modSp mod">
        <pc:chgData name="Ryan Clarkstone" userId="f3afc8a6-83b9-4980-9a9e-2aa4cf3ae41c" providerId="ADAL" clId="{48C00E01-077D-416F-95C6-9BA65F46F309}" dt="2025-09-05T15:00:08.872" v="55" actId="20577"/>
        <pc:sldMkLst>
          <pc:docMk/>
          <pc:sldMk cId="0" sldId="256"/>
        </pc:sldMkLst>
        <pc:spChg chg="mod">
          <ac:chgData name="Ryan Clarkstone" userId="f3afc8a6-83b9-4980-9a9e-2aa4cf3ae41c" providerId="ADAL" clId="{48C00E01-077D-416F-95C6-9BA65F46F309}" dt="2025-09-05T15:00:01.992" v="48" actId="20577"/>
          <ac:spMkLst>
            <pc:docMk/>
            <pc:sldMk cId="0" sldId="256"/>
            <ac:spMk id="181" creationId="{00000000-0000-0000-0000-000000000000}"/>
          </ac:spMkLst>
        </pc:spChg>
        <pc:spChg chg="mod">
          <ac:chgData name="Ryan Clarkstone" userId="f3afc8a6-83b9-4980-9a9e-2aa4cf3ae41c" providerId="ADAL" clId="{48C00E01-077D-416F-95C6-9BA65F46F309}" dt="2025-09-05T15:00:08.872" v="55" actId="20577"/>
          <ac:spMkLst>
            <pc:docMk/>
            <pc:sldMk cId="0" sldId="256"/>
            <ac:spMk id="183" creationId="{00000000-0000-0000-0000-000000000000}"/>
          </ac:spMkLst>
        </pc:spChg>
      </pc:sldChg>
      <pc:sldChg chg="modSp mod">
        <pc:chgData name="Ryan Clarkstone" userId="f3afc8a6-83b9-4980-9a9e-2aa4cf3ae41c" providerId="ADAL" clId="{48C00E01-077D-416F-95C6-9BA65F46F309}" dt="2025-09-06T00:07:27.358" v="756" actId="20577"/>
        <pc:sldMkLst>
          <pc:docMk/>
          <pc:sldMk cId="0" sldId="258"/>
        </pc:sldMkLst>
        <pc:spChg chg="mod">
          <ac:chgData name="Ryan Clarkstone" userId="f3afc8a6-83b9-4980-9a9e-2aa4cf3ae41c" providerId="ADAL" clId="{48C00E01-077D-416F-95C6-9BA65F46F309}" dt="2025-09-05T15:00:24.653" v="78" actId="20577"/>
          <ac:spMkLst>
            <pc:docMk/>
            <pc:sldMk cId="0" sldId="258"/>
            <ac:spMk id="198" creationId="{00000000-0000-0000-0000-000000000000}"/>
          </ac:spMkLst>
        </pc:spChg>
        <pc:spChg chg="mod">
          <ac:chgData name="Ryan Clarkstone" userId="f3afc8a6-83b9-4980-9a9e-2aa4cf3ae41c" providerId="ADAL" clId="{48C00E01-077D-416F-95C6-9BA65F46F309}" dt="2025-09-06T00:07:27.358" v="756" actId="20577"/>
          <ac:spMkLst>
            <pc:docMk/>
            <pc:sldMk cId="0" sldId="258"/>
            <ac:spMk id="204" creationId="{00000000-0000-0000-0000-000000000000}"/>
          </ac:spMkLst>
        </pc:spChg>
      </pc:sldChg>
      <pc:sldChg chg="modSp">
        <pc:chgData name="Ryan Clarkstone" userId="f3afc8a6-83b9-4980-9a9e-2aa4cf3ae41c" providerId="ADAL" clId="{48C00E01-077D-416F-95C6-9BA65F46F309}" dt="2025-09-05T15:00:45.786" v="81"/>
        <pc:sldMkLst>
          <pc:docMk/>
          <pc:sldMk cId="0" sldId="259"/>
        </pc:sldMkLst>
        <pc:spChg chg="mod">
          <ac:chgData name="Ryan Clarkstone" userId="f3afc8a6-83b9-4980-9a9e-2aa4cf3ae41c" providerId="ADAL" clId="{48C00E01-077D-416F-95C6-9BA65F46F309}" dt="2025-09-05T15:00:45.786" v="81"/>
          <ac:spMkLst>
            <pc:docMk/>
            <pc:sldMk cId="0" sldId="259"/>
            <ac:spMk id="217" creationId="{00000000-0000-0000-0000-000000000000}"/>
          </ac:spMkLst>
        </pc:spChg>
      </pc:sldChg>
      <pc:sldChg chg="modSp">
        <pc:chgData name="Ryan Clarkstone" userId="f3afc8a6-83b9-4980-9a9e-2aa4cf3ae41c" providerId="ADAL" clId="{48C00E01-077D-416F-95C6-9BA65F46F309}" dt="2025-09-05T15:00:51.680" v="82"/>
        <pc:sldMkLst>
          <pc:docMk/>
          <pc:sldMk cId="0" sldId="260"/>
        </pc:sldMkLst>
        <pc:spChg chg="mod">
          <ac:chgData name="Ryan Clarkstone" userId="f3afc8a6-83b9-4980-9a9e-2aa4cf3ae41c" providerId="ADAL" clId="{48C00E01-077D-416F-95C6-9BA65F46F309}" dt="2025-09-05T15:00:51.680" v="82"/>
          <ac:spMkLst>
            <pc:docMk/>
            <pc:sldMk cId="0" sldId="260"/>
            <ac:spMk id="224" creationId="{00000000-0000-0000-0000-000000000000}"/>
          </ac:spMkLst>
        </pc:spChg>
      </pc:sldChg>
      <pc:sldChg chg="modSp">
        <pc:chgData name="Ryan Clarkstone" userId="f3afc8a6-83b9-4980-9a9e-2aa4cf3ae41c" providerId="ADAL" clId="{48C00E01-077D-416F-95C6-9BA65F46F309}" dt="2025-09-05T15:04:10.275" v="123"/>
        <pc:sldMkLst>
          <pc:docMk/>
          <pc:sldMk cId="0" sldId="261"/>
        </pc:sldMkLst>
        <pc:spChg chg="mod">
          <ac:chgData name="Ryan Clarkstone" userId="f3afc8a6-83b9-4980-9a9e-2aa4cf3ae41c" providerId="ADAL" clId="{48C00E01-077D-416F-95C6-9BA65F46F309}" dt="2025-09-05T15:04:10.275" v="123"/>
          <ac:spMkLst>
            <pc:docMk/>
            <pc:sldMk cId="0" sldId="261"/>
            <ac:spMk id="231" creationId="{00000000-0000-0000-0000-000000000000}"/>
          </ac:spMkLst>
        </pc:spChg>
      </pc:sldChg>
      <pc:sldChg chg="modSp mod">
        <pc:chgData name="Ryan Clarkstone" userId="f3afc8a6-83b9-4980-9a9e-2aa4cf3ae41c" providerId="ADAL" clId="{48C00E01-077D-416F-95C6-9BA65F46F309}" dt="2025-09-05T15:04:40.098" v="169" actId="20577"/>
        <pc:sldMkLst>
          <pc:docMk/>
          <pc:sldMk cId="0" sldId="262"/>
        </pc:sldMkLst>
        <pc:spChg chg="mod">
          <ac:chgData name="Ryan Clarkstone" userId="f3afc8a6-83b9-4980-9a9e-2aa4cf3ae41c" providerId="ADAL" clId="{48C00E01-077D-416F-95C6-9BA65F46F309}" dt="2025-09-05T15:04:40.098" v="169" actId="20577"/>
          <ac:spMkLst>
            <pc:docMk/>
            <pc:sldMk cId="0" sldId="262"/>
            <ac:spMk id="239" creationId="{00000000-0000-0000-0000-000000000000}"/>
          </ac:spMkLst>
        </pc:spChg>
      </pc:sldChg>
      <pc:sldChg chg="modSp mod">
        <pc:chgData name="Ryan Clarkstone" userId="f3afc8a6-83b9-4980-9a9e-2aa4cf3ae41c" providerId="ADAL" clId="{48C00E01-077D-416F-95C6-9BA65F46F309}" dt="2025-09-05T15:02:14.090" v="91" actId="20577"/>
        <pc:sldMkLst>
          <pc:docMk/>
          <pc:sldMk cId="0" sldId="263"/>
        </pc:sldMkLst>
        <pc:spChg chg="mod">
          <ac:chgData name="Ryan Clarkstone" userId="f3afc8a6-83b9-4980-9a9e-2aa4cf3ae41c" providerId="ADAL" clId="{48C00E01-077D-416F-95C6-9BA65F46F309}" dt="2025-09-05T15:00:55.810" v="83"/>
          <ac:spMkLst>
            <pc:docMk/>
            <pc:sldMk cId="0" sldId="263"/>
            <ac:spMk id="244" creationId="{00000000-0000-0000-0000-000000000000}"/>
          </ac:spMkLst>
        </pc:spChg>
        <pc:spChg chg="mod">
          <ac:chgData name="Ryan Clarkstone" userId="f3afc8a6-83b9-4980-9a9e-2aa4cf3ae41c" providerId="ADAL" clId="{48C00E01-077D-416F-95C6-9BA65F46F309}" dt="2025-09-05T15:02:14.090" v="91" actId="20577"/>
          <ac:spMkLst>
            <pc:docMk/>
            <pc:sldMk cId="0" sldId="263"/>
            <ac:spMk id="245" creationId="{00000000-0000-0000-0000-000000000000}"/>
          </ac:spMkLst>
        </pc:spChg>
      </pc:sldChg>
      <pc:sldChg chg="addSp delSp modSp mod">
        <pc:chgData name="Ryan Clarkstone" userId="f3afc8a6-83b9-4980-9a9e-2aa4cf3ae41c" providerId="ADAL" clId="{48C00E01-077D-416F-95C6-9BA65F46F309}" dt="2025-09-05T15:11:25.658" v="199" actId="962"/>
        <pc:sldMkLst>
          <pc:docMk/>
          <pc:sldMk cId="0" sldId="264"/>
        </pc:sldMkLst>
        <pc:spChg chg="mod">
          <ac:chgData name="Ryan Clarkstone" userId="f3afc8a6-83b9-4980-9a9e-2aa4cf3ae41c" providerId="ADAL" clId="{48C00E01-077D-416F-95C6-9BA65F46F309}" dt="2025-09-05T15:09:26.369" v="175"/>
          <ac:spMkLst>
            <pc:docMk/>
            <pc:sldMk cId="0" sldId="264"/>
            <ac:spMk id="252" creationId="{00000000-0000-0000-0000-000000000000}"/>
          </ac:spMkLst>
        </pc:spChg>
        <pc:picChg chg="add mod">
          <ac:chgData name="Ryan Clarkstone" userId="f3afc8a6-83b9-4980-9a9e-2aa4cf3ae41c" providerId="ADAL" clId="{48C00E01-077D-416F-95C6-9BA65F46F309}" dt="2025-09-05T15:11:25.658" v="199" actId="962"/>
          <ac:picMkLst>
            <pc:docMk/>
            <pc:sldMk cId="0" sldId="264"/>
            <ac:picMk id="4" creationId="{C0A9F4B7-6080-4C37-54AA-1BBA4D4F63D5}"/>
          </ac:picMkLst>
        </pc:picChg>
      </pc:sldChg>
      <pc:sldChg chg="addSp delSp modSp mod modClrScheme chgLayout">
        <pc:chgData name="Ryan Clarkstone" userId="f3afc8a6-83b9-4980-9a9e-2aa4cf3ae41c" providerId="ADAL" clId="{48C00E01-077D-416F-95C6-9BA65F46F309}" dt="2025-09-05T15:23:05.670" v="477" actId="27636"/>
        <pc:sldMkLst>
          <pc:docMk/>
          <pc:sldMk cId="0" sldId="267"/>
        </pc:sldMkLst>
        <pc:spChg chg="mod">
          <ac:chgData name="Ryan Clarkstone" userId="f3afc8a6-83b9-4980-9a9e-2aa4cf3ae41c" providerId="ADAL" clId="{48C00E01-077D-416F-95C6-9BA65F46F309}" dt="2025-09-05T15:19:16.095" v="381" actId="6549"/>
          <ac:spMkLst>
            <pc:docMk/>
            <pc:sldMk cId="0" sldId="267"/>
            <ac:spMk id="275" creationId="{00000000-0000-0000-0000-000000000000}"/>
          </ac:spMkLst>
        </pc:spChg>
        <pc:spChg chg="mod ord">
          <ac:chgData name="Ryan Clarkstone" userId="f3afc8a6-83b9-4980-9a9e-2aa4cf3ae41c" providerId="ADAL" clId="{48C00E01-077D-416F-95C6-9BA65F46F309}" dt="2025-09-05T15:23:05.670" v="477" actId="27636"/>
          <ac:spMkLst>
            <pc:docMk/>
            <pc:sldMk cId="0" sldId="267"/>
            <ac:spMk id="276" creationId="{00000000-0000-0000-0000-000000000000}"/>
          </ac:spMkLst>
        </pc:spChg>
        <pc:spChg chg="mod">
          <ac:chgData name="Ryan Clarkstone" userId="f3afc8a6-83b9-4980-9a9e-2aa4cf3ae41c" providerId="ADAL" clId="{48C00E01-077D-416F-95C6-9BA65F46F309}" dt="2025-09-05T15:16:53.068" v="287" actId="26606"/>
          <ac:spMkLst>
            <pc:docMk/>
            <pc:sldMk cId="0" sldId="267"/>
            <ac:spMk id="277" creationId="{00000000-0000-0000-0000-000000000000}"/>
          </ac:spMkLst>
        </pc:spChg>
        <pc:picChg chg="add mod">
          <ac:chgData name="Ryan Clarkstone" userId="f3afc8a6-83b9-4980-9a9e-2aa4cf3ae41c" providerId="ADAL" clId="{48C00E01-077D-416F-95C6-9BA65F46F309}" dt="2025-09-05T15:18:30.949" v="327" actId="1076"/>
          <ac:picMkLst>
            <pc:docMk/>
            <pc:sldMk cId="0" sldId="267"/>
            <ac:picMk id="1026" creationId="{A1B544ED-2AC9-ACAB-3425-CF9C870804D0}"/>
          </ac:picMkLst>
        </pc:picChg>
      </pc:sldChg>
      <pc:sldChg chg="modSp mod">
        <pc:chgData name="Ryan Clarkstone" userId="f3afc8a6-83b9-4980-9a9e-2aa4cf3ae41c" providerId="ADAL" clId="{48C00E01-077D-416F-95C6-9BA65F46F309}" dt="2025-09-05T15:20:34.356" v="431" actId="108"/>
        <pc:sldMkLst>
          <pc:docMk/>
          <pc:sldMk cId="0" sldId="268"/>
        </pc:sldMkLst>
        <pc:spChg chg="mod">
          <ac:chgData name="Ryan Clarkstone" userId="f3afc8a6-83b9-4980-9a9e-2aa4cf3ae41c" providerId="ADAL" clId="{48C00E01-077D-416F-95C6-9BA65F46F309}" dt="2025-09-05T15:19:26.001" v="382"/>
          <ac:spMkLst>
            <pc:docMk/>
            <pc:sldMk cId="0" sldId="268"/>
            <ac:spMk id="283" creationId="{00000000-0000-0000-0000-000000000000}"/>
          </ac:spMkLst>
        </pc:spChg>
        <pc:spChg chg="mod">
          <ac:chgData name="Ryan Clarkstone" userId="f3afc8a6-83b9-4980-9a9e-2aa4cf3ae41c" providerId="ADAL" clId="{48C00E01-077D-416F-95C6-9BA65F46F309}" dt="2025-09-05T15:20:34.356" v="431" actId="108"/>
          <ac:spMkLst>
            <pc:docMk/>
            <pc:sldMk cId="0" sldId="268"/>
            <ac:spMk id="284" creationId="{00000000-0000-0000-0000-000000000000}"/>
          </ac:spMkLst>
        </pc:spChg>
      </pc:sldChg>
      <pc:sldChg chg="ord">
        <pc:chgData name="Ryan Clarkstone" userId="f3afc8a6-83b9-4980-9a9e-2aa4cf3ae41c" providerId="ADAL" clId="{48C00E01-077D-416F-95C6-9BA65F46F309}" dt="2025-09-05T15:27:41.779" v="545"/>
        <pc:sldMkLst>
          <pc:docMk/>
          <pc:sldMk cId="0" sldId="271"/>
        </pc:sldMkLst>
      </pc:sldChg>
      <pc:sldChg chg="del">
        <pc:chgData name="Ryan Clarkstone" userId="f3afc8a6-83b9-4980-9a9e-2aa4cf3ae41c" providerId="ADAL" clId="{48C00E01-077D-416F-95C6-9BA65F46F309}" dt="2025-09-05T15:04:21.718" v="124" actId="47"/>
        <pc:sldMkLst>
          <pc:docMk/>
          <pc:sldMk cId="2463423016" sldId="285"/>
        </pc:sldMkLst>
      </pc:sldChg>
      <pc:sldChg chg="del">
        <pc:chgData name="Ryan Clarkstone" userId="f3afc8a6-83b9-4980-9a9e-2aa4cf3ae41c" providerId="ADAL" clId="{48C00E01-077D-416F-95C6-9BA65F46F309}" dt="2025-09-05T15:04:23.868" v="125" actId="47"/>
        <pc:sldMkLst>
          <pc:docMk/>
          <pc:sldMk cId="994967978" sldId="286"/>
        </pc:sldMkLst>
      </pc:sldChg>
      <pc:sldChg chg="del">
        <pc:chgData name="Ryan Clarkstone" userId="f3afc8a6-83b9-4980-9a9e-2aa4cf3ae41c" providerId="ADAL" clId="{48C00E01-077D-416F-95C6-9BA65F46F309}" dt="2025-09-05T15:04:24.871" v="126" actId="47"/>
        <pc:sldMkLst>
          <pc:docMk/>
          <pc:sldMk cId="3419264132" sldId="287"/>
        </pc:sldMkLst>
      </pc:sldChg>
      <pc:sldChg chg="addSp delSp modSp mod">
        <pc:chgData name="Ryan Clarkstone" userId="f3afc8a6-83b9-4980-9a9e-2aa4cf3ae41c" providerId="ADAL" clId="{48C00E01-077D-416F-95C6-9BA65F46F309}" dt="2025-09-05T15:11:11.585" v="192" actId="27614"/>
        <pc:sldMkLst>
          <pc:docMk/>
          <pc:sldMk cId="4087741675" sldId="288"/>
        </pc:sldMkLst>
        <pc:spChg chg="mod">
          <ac:chgData name="Ryan Clarkstone" userId="f3afc8a6-83b9-4980-9a9e-2aa4cf3ae41c" providerId="ADAL" clId="{48C00E01-077D-416F-95C6-9BA65F46F309}" dt="2025-09-05T15:09:35.172" v="177" actId="20577"/>
          <ac:spMkLst>
            <pc:docMk/>
            <pc:sldMk cId="4087741675" sldId="288"/>
            <ac:spMk id="252" creationId="{549E4EAE-FB09-CF5A-5528-30FCD4049972}"/>
          </ac:spMkLst>
        </pc:spChg>
        <pc:picChg chg="add mod">
          <ac:chgData name="Ryan Clarkstone" userId="f3afc8a6-83b9-4980-9a9e-2aa4cf3ae41c" providerId="ADAL" clId="{48C00E01-077D-416F-95C6-9BA65F46F309}" dt="2025-09-05T15:11:11.585" v="192" actId="27614"/>
          <ac:picMkLst>
            <pc:docMk/>
            <pc:sldMk cId="4087741675" sldId="288"/>
            <ac:picMk id="4" creationId="{C610A835-52E2-D3E7-133D-296230480E9B}"/>
          </ac:picMkLst>
        </pc:picChg>
      </pc:sldChg>
      <pc:sldChg chg="addSp delSp modSp mod">
        <pc:chgData name="Ryan Clarkstone" userId="f3afc8a6-83b9-4980-9a9e-2aa4cf3ae41c" providerId="ADAL" clId="{48C00E01-077D-416F-95C6-9BA65F46F309}" dt="2025-09-05T15:11:05.447" v="189" actId="27614"/>
        <pc:sldMkLst>
          <pc:docMk/>
          <pc:sldMk cId="355593367" sldId="289"/>
        </pc:sldMkLst>
        <pc:spChg chg="mod">
          <ac:chgData name="Ryan Clarkstone" userId="f3afc8a6-83b9-4980-9a9e-2aa4cf3ae41c" providerId="ADAL" clId="{48C00E01-077D-416F-95C6-9BA65F46F309}" dt="2025-09-05T15:10:03.049" v="179" actId="20577"/>
          <ac:spMkLst>
            <pc:docMk/>
            <pc:sldMk cId="355593367" sldId="289"/>
            <ac:spMk id="252" creationId="{E5455556-BB87-DABE-421A-6E2FBF7F266A}"/>
          </ac:spMkLst>
        </pc:spChg>
        <pc:picChg chg="add mod">
          <ac:chgData name="Ryan Clarkstone" userId="f3afc8a6-83b9-4980-9a9e-2aa4cf3ae41c" providerId="ADAL" clId="{48C00E01-077D-416F-95C6-9BA65F46F309}" dt="2025-09-05T15:11:05.447" v="189" actId="27614"/>
          <ac:picMkLst>
            <pc:docMk/>
            <pc:sldMk cId="355593367" sldId="289"/>
            <ac:picMk id="4" creationId="{40A27A9F-5FAB-7F54-0354-0E57C051B996}"/>
          </ac:picMkLst>
        </pc:picChg>
      </pc:sldChg>
      <pc:sldChg chg="addSp delSp modSp mod">
        <pc:chgData name="Ryan Clarkstone" userId="f3afc8a6-83b9-4980-9a9e-2aa4cf3ae41c" providerId="ADAL" clId="{48C00E01-077D-416F-95C6-9BA65F46F309}" dt="2025-09-05T15:10:54.517" v="186" actId="962"/>
        <pc:sldMkLst>
          <pc:docMk/>
          <pc:sldMk cId="1448247465" sldId="290"/>
        </pc:sldMkLst>
        <pc:spChg chg="mod">
          <ac:chgData name="Ryan Clarkstone" userId="f3afc8a6-83b9-4980-9a9e-2aa4cf3ae41c" providerId="ADAL" clId="{48C00E01-077D-416F-95C6-9BA65F46F309}" dt="2025-09-05T15:10:26.318" v="182" actId="20577"/>
          <ac:spMkLst>
            <pc:docMk/>
            <pc:sldMk cId="1448247465" sldId="290"/>
            <ac:spMk id="252" creationId="{487C834E-57A9-A705-6B17-8C1D70FB90AB}"/>
          </ac:spMkLst>
        </pc:spChg>
        <pc:picChg chg="add mod">
          <ac:chgData name="Ryan Clarkstone" userId="f3afc8a6-83b9-4980-9a9e-2aa4cf3ae41c" providerId="ADAL" clId="{48C00E01-077D-416F-95C6-9BA65F46F309}" dt="2025-09-05T15:10:54.517" v="186" actId="962"/>
          <ac:picMkLst>
            <pc:docMk/>
            <pc:sldMk cId="1448247465" sldId="290"/>
            <ac:picMk id="4" creationId="{0E6C096F-F661-21AF-CD57-5B5E43EE46A6}"/>
          </ac:picMkLst>
        </pc:picChg>
      </pc:sldChg>
      <pc:sldChg chg="modSp mod">
        <pc:chgData name="Ryan Clarkstone" userId="f3afc8a6-83b9-4980-9a9e-2aa4cf3ae41c" providerId="ADAL" clId="{48C00E01-077D-416F-95C6-9BA65F46F309}" dt="2025-09-05T15:12:17.384" v="242" actId="20577"/>
        <pc:sldMkLst>
          <pc:docMk/>
          <pc:sldMk cId="1571334996" sldId="291"/>
        </pc:sldMkLst>
        <pc:spChg chg="mod">
          <ac:chgData name="Ryan Clarkstone" userId="f3afc8a6-83b9-4980-9a9e-2aa4cf3ae41c" providerId="ADAL" clId="{48C00E01-077D-416F-95C6-9BA65F46F309}" dt="2025-09-05T15:12:17.384" v="242" actId="20577"/>
          <ac:spMkLst>
            <pc:docMk/>
            <pc:sldMk cId="1571334996" sldId="291"/>
            <ac:spMk id="239" creationId="{08ABFC09-446D-2541-F241-01133708E1E0}"/>
          </ac:spMkLst>
        </pc:spChg>
      </pc:sldChg>
      <pc:sldChg chg="modSp mod">
        <pc:chgData name="Ryan Clarkstone" userId="f3afc8a6-83b9-4980-9a9e-2aa4cf3ae41c" providerId="ADAL" clId="{48C00E01-077D-416F-95C6-9BA65F46F309}" dt="2025-09-05T15:21:19.130" v="450" actId="20577"/>
        <pc:sldMkLst>
          <pc:docMk/>
          <pc:sldMk cId="4213307292" sldId="292"/>
        </pc:sldMkLst>
        <pc:spChg chg="mod">
          <ac:chgData name="Ryan Clarkstone" userId="f3afc8a6-83b9-4980-9a9e-2aa4cf3ae41c" providerId="ADAL" clId="{48C00E01-077D-416F-95C6-9BA65F46F309}" dt="2025-09-05T15:20:45.822" v="432"/>
          <ac:spMkLst>
            <pc:docMk/>
            <pc:sldMk cId="4213307292" sldId="292"/>
            <ac:spMk id="283" creationId="{592B7BE3-0AB5-3B96-4FE9-1A196DCFC66C}"/>
          </ac:spMkLst>
        </pc:spChg>
        <pc:spChg chg="mod">
          <ac:chgData name="Ryan Clarkstone" userId="f3afc8a6-83b9-4980-9a9e-2aa4cf3ae41c" providerId="ADAL" clId="{48C00E01-077D-416F-95C6-9BA65F46F309}" dt="2025-09-05T15:21:19.130" v="450" actId="20577"/>
          <ac:spMkLst>
            <pc:docMk/>
            <pc:sldMk cId="4213307292" sldId="292"/>
            <ac:spMk id="284" creationId="{593199E3-3E3E-3728-3916-5F1E3D4F1906}"/>
          </ac:spMkLst>
        </pc:spChg>
      </pc:sldChg>
      <pc:sldChg chg="del">
        <pc:chgData name="Ryan Clarkstone" userId="f3afc8a6-83b9-4980-9a9e-2aa4cf3ae41c" providerId="ADAL" clId="{48C00E01-077D-416F-95C6-9BA65F46F309}" dt="2025-09-05T15:23:21.551" v="479" actId="47"/>
        <pc:sldMkLst>
          <pc:docMk/>
          <pc:sldMk cId="607079636" sldId="293"/>
        </pc:sldMkLst>
      </pc:sldChg>
      <pc:sldChg chg="del">
        <pc:chgData name="Ryan Clarkstone" userId="f3afc8a6-83b9-4980-9a9e-2aa4cf3ae41c" providerId="ADAL" clId="{48C00E01-077D-416F-95C6-9BA65F46F309}" dt="2025-09-05T15:25:37.033" v="523" actId="47"/>
        <pc:sldMkLst>
          <pc:docMk/>
          <pc:sldMk cId="3225918855" sldId="294"/>
        </pc:sldMkLst>
      </pc:sldChg>
      <pc:sldChg chg="del">
        <pc:chgData name="Ryan Clarkstone" userId="f3afc8a6-83b9-4980-9a9e-2aa4cf3ae41c" providerId="ADAL" clId="{48C00E01-077D-416F-95C6-9BA65F46F309}" dt="2025-09-05T15:27:59.685" v="547" actId="47"/>
        <pc:sldMkLst>
          <pc:docMk/>
          <pc:sldMk cId="3378533826" sldId="295"/>
        </pc:sldMkLst>
      </pc:sldChg>
      <pc:sldChg chg="del">
        <pc:chgData name="Ryan Clarkstone" userId="f3afc8a6-83b9-4980-9a9e-2aa4cf3ae41c" providerId="ADAL" clId="{48C00E01-077D-416F-95C6-9BA65F46F309}" dt="2025-09-05T15:28:01.006" v="548" actId="47"/>
        <pc:sldMkLst>
          <pc:docMk/>
          <pc:sldMk cId="2095408937" sldId="296"/>
        </pc:sldMkLst>
      </pc:sldChg>
      <pc:sldChg chg="del">
        <pc:chgData name="Ryan Clarkstone" userId="f3afc8a6-83b9-4980-9a9e-2aa4cf3ae41c" providerId="ADAL" clId="{48C00E01-077D-416F-95C6-9BA65F46F309}" dt="2025-09-05T15:28:27.982" v="557" actId="47"/>
        <pc:sldMkLst>
          <pc:docMk/>
          <pc:sldMk cId="1861146482" sldId="297"/>
        </pc:sldMkLst>
      </pc:sldChg>
      <pc:sldChg chg="del">
        <pc:chgData name="Ryan Clarkstone" userId="f3afc8a6-83b9-4980-9a9e-2aa4cf3ae41c" providerId="ADAL" clId="{48C00E01-077D-416F-95C6-9BA65F46F309}" dt="2025-09-05T15:34:41.707" v="664" actId="47"/>
        <pc:sldMkLst>
          <pc:docMk/>
          <pc:sldMk cId="2761698221" sldId="298"/>
        </pc:sldMkLst>
      </pc:sldChg>
      <pc:sldChg chg="del">
        <pc:chgData name="Ryan Clarkstone" userId="f3afc8a6-83b9-4980-9a9e-2aa4cf3ae41c" providerId="ADAL" clId="{48C00E01-077D-416F-95C6-9BA65F46F309}" dt="2025-09-05T15:34:43.666" v="665" actId="47"/>
        <pc:sldMkLst>
          <pc:docMk/>
          <pc:sldMk cId="929833001" sldId="299"/>
        </pc:sldMkLst>
      </pc:sldChg>
      <pc:sldChg chg="del">
        <pc:chgData name="Ryan Clarkstone" userId="f3afc8a6-83b9-4980-9a9e-2aa4cf3ae41c" providerId="ADAL" clId="{48C00E01-077D-416F-95C6-9BA65F46F309}" dt="2025-09-05T15:34:47.817" v="666" actId="47"/>
        <pc:sldMkLst>
          <pc:docMk/>
          <pc:sldMk cId="1417919158" sldId="301"/>
        </pc:sldMkLst>
      </pc:sldChg>
      <pc:sldChg chg="del">
        <pc:chgData name="Ryan Clarkstone" userId="f3afc8a6-83b9-4980-9a9e-2aa4cf3ae41c" providerId="ADAL" clId="{48C00E01-077D-416F-95C6-9BA65F46F309}" dt="2025-09-05T15:34:48.760" v="667" actId="47"/>
        <pc:sldMkLst>
          <pc:docMk/>
          <pc:sldMk cId="2887100296" sldId="302"/>
        </pc:sldMkLst>
      </pc:sldChg>
      <pc:sldChg chg="del">
        <pc:chgData name="Ryan Clarkstone" userId="f3afc8a6-83b9-4980-9a9e-2aa4cf3ae41c" providerId="ADAL" clId="{48C00E01-077D-416F-95C6-9BA65F46F309}" dt="2025-09-05T15:34:49.610" v="668" actId="47"/>
        <pc:sldMkLst>
          <pc:docMk/>
          <pc:sldMk cId="1295583006" sldId="303"/>
        </pc:sldMkLst>
      </pc:sldChg>
      <pc:sldChg chg="del">
        <pc:chgData name="Ryan Clarkstone" userId="f3afc8a6-83b9-4980-9a9e-2aa4cf3ae41c" providerId="ADAL" clId="{48C00E01-077D-416F-95C6-9BA65F46F309}" dt="2025-09-05T15:34:50.907" v="669" actId="47"/>
        <pc:sldMkLst>
          <pc:docMk/>
          <pc:sldMk cId="501717948" sldId="304"/>
        </pc:sldMkLst>
      </pc:sldChg>
      <pc:sldChg chg="del">
        <pc:chgData name="Ryan Clarkstone" userId="f3afc8a6-83b9-4980-9a9e-2aa4cf3ae41c" providerId="ADAL" clId="{48C00E01-077D-416F-95C6-9BA65F46F309}" dt="2025-09-05T15:34:51.621" v="670" actId="47"/>
        <pc:sldMkLst>
          <pc:docMk/>
          <pc:sldMk cId="2745968640" sldId="305"/>
        </pc:sldMkLst>
      </pc:sldChg>
      <pc:sldChg chg="del">
        <pc:chgData name="Ryan Clarkstone" userId="f3afc8a6-83b9-4980-9a9e-2aa4cf3ae41c" providerId="ADAL" clId="{48C00E01-077D-416F-95C6-9BA65F46F309}" dt="2025-09-05T15:34:52.524" v="671" actId="47"/>
        <pc:sldMkLst>
          <pc:docMk/>
          <pc:sldMk cId="1177166823" sldId="306"/>
        </pc:sldMkLst>
      </pc:sldChg>
      <pc:sldChg chg="del">
        <pc:chgData name="Ryan Clarkstone" userId="f3afc8a6-83b9-4980-9a9e-2aa4cf3ae41c" providerId="ADAL" clId="{48C00E01-077D-416F-95C6-9BA65F46F309}" dt="2025-09-05T15:34:53.279" v="672" actId="47"/>
        <pc:sldMkLst>
          <pc:docMk/>
          <pc:sldMk cId="2483144461" sldId="307"/>
        </pc:sldMkLst>
      </pc:sldChg>
      <pc:sldChg chg="del">
        <pc:chgData name="Ryan Clarkstone" userId="f3afc8a6-83b9-4980-9a9e-2aa4cf3ae41c" providerId="ADAL" clId="{48C00E01-077D-416F-95C6-9BA65F46F309}" dt="2025-09-05T15:34:54.025" v="673" actId="47"/>
        <pc:sldMkLst>
          <pc:docMk/>
          <pc:sldMk cId="1817119853" sldId="308"/>
        </pc:sldMkLst>
      </pc:sldChg>
      <pc:sldChg chg="del">
        <pc:chgData name="Ryan Clarkstone" userId="f3afc8a6-83b9-4980-9a9e-2aa4cf3ae41c" providerId="ADAL" clId="{48C00E01-077D-416F-95C6-9BA65F46F309}" dt="2025-09-05T15:34:54.835" v="674" actId="47"/>
        <pc:sldMkLst>
          <pc:docMk/>
          <pc:sldMk cId="1196104289" sldId="309"/>
        </pc:sldMkLst>
      </pc:sldChg>
      <pc:sldChg chg="del">
        <pc:chgData name="Ryan Clarkstone" userId="f3afc8a6-83b9-4980-9a9e-2aa4cf3ae41c" providerId="ADAL" clId="{48C00E01-077D-416F-95C6-9BA65F46F309}" dt="2025-09-05T15:34:55.683" v="675" actId="47"/>
        <pc:sldMkLst>
          <pc:docMk/>
          <pc:sldMk cId="716307155" sldId="310"/>
        </pc:sldMkLst>
      </pc:sldChg>
      <pc:sldChg chg="del">
        <pc:chgData name="Ryan Clarkstone" userId="f3afc8a6-83b9-4980-9a9e-2aa4cf3ae41c" providerId="ADAL" clId="{48C00E01-077D-416F-95C6-9BA65F46F309}" dt="2025-09-05T15:34:56.302" v="676" actId="47"/>
        <pc:sldMkLst>
          <pc:docMk/>
          <pc:sldMk cId="2426520490" sldId="311"/>
        </pc:sldMkLst>
      </pc:sldChg>
      <pc:sldChg chg="modSp mod">
        <pc:chgData name="Ryan Clarkstone" userId="f3afc8a6-83b9-4980-9a9e-2aa4cf3ae41c" providerId="ADAL" clId="{48C00E01-077D-416F-95C6-9BA65F46F309}" dt="2025-09-05T15:35:12.150" v="730" actId="20577"/>
        <pc:sldMkLst>
          <pc:docMk/>
          <pc:sldMk cId="4040186672" sldId="312"/>
        </pc:sldMkLst>
        <pc:spChg chg="mod">
          <ac:chgData name="Ryan Clarkstone" userId="f3afc8a6-83b9-4980-9a9e-2aa4cf3ae41c" providerId="ADAL" clId="{48C00E01-077D-416F-95C6-9BA65F46F309}" dt="2025-09-05T15:35:12.150" v="730" actId="20577"/>
          <ac:spMkLst>
            <pc:docMk/>
            <pc:sldMk cId="4040186672" sldId="312"/>
            <ac:spMk id="239" creationId="{0906B9EF-DC2F-258C-A1F9-7AD9C07A3548}"/>
          </ac:spMkLst>
        </pc:spChg>
      </pc:sldChg>
      <pc:sldChg chg="modSp add mod">
        <pc:chgData name="Ryan Clarkstone" userId="f3afc8a6-83b9-4980-9a9e-2aa4cf3ae41c" providerId="ADAL" clId="{48C00E01-077D-416F-95C6-9BA65F46F309}" dt="2025-09-05T15:03:58.965" v="122" actId="20577"/>
        <pc:sldMkLst>
          <pc:docMk/>
          <pc:sldMk cId="3374579808" sldId="313"/>
        </pc:sldMkLst>
        <pc:spChg chg="mod">
          <ac:chgData name="Ryan Clarkstone" userId="f3afc8a6-83b9-4980-9a9e-2aa4cf3ae41c" providerId="ADAL" clId="{48C00E01-077D-416F-95C6-9BA65F46F309}" dt="2025-09-05T15:03:58.965" v="122" actId="20577"/>
          <ac:spMkLst>
            <pc:docMk/>
            <pc:sldMk cId="3374579808" sldId="313"/>
            <ac:spMk id="245" creationId="{4937B044-07DD-F0A1-9D99-81163B828722}"/>
          </ac:spMkLst>
        </pc:spChg>
      </pc:sldChg>
      <pc:sldChg chg="modSp add mod">
        <pc:chgData name="Ryan Clarkstone" userId="f3afc8a6-83b9-4980-9a9e-2aa4cf3ae41c" providerId="ADAL" clId="{48C00E01-077D-416F-95C6-9BA65F46F309}" dt="2025-09-05T15:22:26.710" v="466" actId="20577"/>
        <pc:sldMkLst>
          <pc:docMk/>
          <pc:sldMk cId="44911792" sldId="314"/>
        </pc:sldMkLst>
        <pc:spChg chg="mod">
          <ac:chgData name="Ryan Clarkstone" userId="f3afc8a6-83b9-4980-9a9e-2aa4cf3ae41c" providerId="ADAL" clId="{48C00E01-077D-416F-95C6-9BA65F46F309}" dt="2025-09-05T15:22:26.710" v="466" actId="20577"/>
          <ac:spMkLst>
            <pc:docMk/>
            <pc:sldMk cId="44911792" sldId="314"/>
            <ac:spMk id="284" creationId="{852CBF97-7EC1-692F-FFE8-2B6EF0311D9B}"/>
          </ac:spMkLst>
        </pc:spChg>
      </pc:sldChg>
      <pc:sldChg chg="addSp delSp modSp add mod">
        <pc:chgData name="Ryan Clarkstone" userId="f3afc8a6-83b9-4980-9a9e-2aa4cf3ae41c" providerId="ADAL" clId="{48C00E01-077D-416F-95C6-9BA65F46F309}" dt="2025-09-05T15:24:33.199" v="503" actId="1076"/>
        <pc:sldMkLst>
          <pc:docMk/>
          <pc:sldMk cId="2721845445" sldId="315"/>
        </pc:sldMkLst>
        <pc:spChg chg="mod">
          <ac:chgData name="Ryan Clarkstone" userId="f3afc8a6-83b9-4980-9a9e-2aa4cf3ae41c" providerId="ADAL" clId="{48C00E01-077D-416F-95C6-9BA65F46F309}" dt="2025-09-05T15:22:42.366" v="469" actId="20577"/>
          <ac:spMkLst>
            <pc:docMk/>
            <pc:sldMk cId="2721845445" sldId="315"/>
            <ac:spMk id="275" creationId="{1CBF68B8-8EA9-48F6-F856-D0FCB4B2D0B7}"/>
          </ac:spMkLst>
        </pc:spChg>
        <pc:spChg chg="mod">
          <ac:chgData name="Ryan Clarkstone" userId="f3afc8a6-83b9-4980-9a9e-2aa4cf3ae41c" providerId="ADAL" clId="{48C00E01-077D-416F-95C6-9BA65F46F309}" dt="2025-09-05T15:23:02.162" v="475" actId="20577"/>
          <ac:spMkLst>
            <pc:docMk/>
            <pc:sldMk cId="2721845445" sldId="315"/>
            <ac:spMk id="276" creationId="{C1975047-6041-1DAC-93FC-DF42400CF4D1}"/>
          </ac:spMkLst>
        </pc:spChg>
        <pc:picChg chg="add mod">
          <ac:chgData name="Ryan Clarkstone" userId="f3afc8a6-83b9-4980-9a9e-2aa4cf3ae41c" providerId="ADAL" clId="{48C00E01-077D-416F-95C6-9BA65F46F309}" dt="2025-09-05T15:24:33.199" v="503" actId="1076"/>
          <ac:picMkLst>
            <pc:docMk/>
            <pc:sldMk cId="2721845445" sldId="315"/>
            <ac:picMk id="2" creationId="{E0E8D9F3-A7C1-1077-F5B8-78F780B1EDA4}"/>
          </ac:picMkLst>
        </pc:picChg>
      </pc:sldChg>
      <pc:sldChg chg="modSp add mod">
        <pc:chgData name="Ryan Clarkstone" userId="f3afc8a6-83b9-4980-9a9e-2aa4cf3ae41c" providerId="ADAL" clId="{48C00E01-077D-416F-95C6-9BA65F46F309}" dt="2025-09-05T15:23:56.790" v="494"/>
        <pc:sldMkLst>
          <pc:docMk/>
          <pc:sldMk cId="3243573235" sldId="316"/>
        </pc:sldMkLst>
        <pc:spChg chg="mod">
          <ac:chgData name="Ryan Clarkstone" userId="f3afc8a6-83b9-4980-9a9e-2aa4cf3ae41c" providerId="ADAL" clId="{48C00E01-077D-416F-95C6-9BA65F46F309}" dt="2025-09-05T15:23:26.159" v="481" actId="20577"/>
          <ac:spMkLst>
            <pc:docMk/>
            <pc:sldMk cId="3243573235" sldId="316"/>
            <ac:spMk id="283" creationId="{58BBF1FB-248B-8A67-AA40-5F5142ED04A1}"/>
          </ac:spMkLst>
        </pc:spChg>
        <pc:spChg chg="mod">
          <ac:chgData name="Ryan Clarkstone" userId="f3afc8a6-83b9-4980-9a9e-2aa4cf3ae41c" providerId="ADAL" clId="{48C00E01-077D-416F-95C6-9BA65F46F309}" dt="2025-09-05T15:23:56.790" v="494"/>
          <ac:spMkLst>
            <pc:docMk/>
            <pc:sldMk cId="3243573235" sldId="316"/>
            <ac:spMk id="284" creationId="{EB9C937A-35AD-B073-0150-F7E1ACD9108E}"/>
          </ac:spMkLst>
        </pc:spChg>
      </pc:sldChg>
      <pc:sldChg chg="modSp add mod">
        <pc:chgData name="Ryan Clarkstone" userId="f3afc8a6-83b9-4980-9a9e-2aa4cf3ae41c" providerId="ADAL" clId="{48C00E01-077D-416F-95C6-9BA65F46F309}" dt="2025-09-05T15:26:23.032" v="541" actId="20577"/>
        <pc:sldMkLst>
          <pc:docMk/>
          <pc:sldMk cId="4095614394" sldId="317"/>
        </pc:sldMkLst>
        <pc:spChg chg="mod">
          <ac:chgData name="Ryan Clarkstone" userId="f3afc8a6-83b9-4980-9a9e-2aa4cf3ae41c" providerId="ADAL" clId="{48C00E01-077D-416F-95C6-9BA65F46F309}" dt="2025-09-05T15:24:58.422" v="506" actId="20577"/>
          <ac:spMkLst>
            <pc:docMk/>
            <pc:sldMk cId="4095614394" sldId="317"/>
            <ac:spMk id="283" creationId="{BFA83781-18A3-9C75-9227-F25BA7CFD8F6}"/>
          </ac:spMkLst>
        </pc:spChg>
        <pc:spChg chg="mod">
          <ac:chgData name="Ryan Clarkstone" userId="f3afc8a6-83b9-4980-9a9e-2aa4cf3ae41c" providerId="ADAL" clId="{48C00E01-077D-416F-95C6-9BA65F46F309}" dt="2025-09-05T15:26:23.032" v="541" actId="20577"/>
          <ac:spMkLst>
            <pc:docMk/>
            <pc:sldMk cId="4095614394" sldId="317"/>
            <ac:spMk id="284" creationId="{C838D6CA-09B2-60EC-6614-E1CECCA4675A}"/>
          </ac:spMkLst>
        </pc:spChg>
      </pc:sldChg>
      <pc:sldChg chg="add ord">
        <pc:chgData name="Ryan Clarkstone" userId="f3afc8a6-83b9-4980-9a9e-2aa4cf3ae41c" providerId="ADAL" clId="{48C00E01-077D-416F-95C6-9BA65F46F309}" dt="2025-09-05T15:26:36.818" v="543"/>
        <pc:sldMkLst>
          <pc:docMk/>
          <pc:sldMk cId="951107378" sldId="318"/>
        </pc:sldMkLst>
      </pc:sldChg>
      <pc:sldChg chg="addSp delSp modSp add mod">
        <pc:chgData name="Ryan Clarkstone" userId="f3afc8a6-83b9-4980-9a9e-2aa4cf3ae41c" providerId="ADAL" clId="{48C00E01-077D-416F-95C6-9BA65F46F309}" dt="2025-09-05T15:29:29.008" v="579" actId="1076"/>
        <pc:sldMkLst>
          <pc:docMk/>
          <pc:sldMk cId="3425189969" sldId="319"/>
        </pc:sldMkLst>
        <pc:spChg chg="mod">
          <ac:chgData name="Ryan Clarkstone" userId="f3afc8a6-83b9-4980-9a9e-2aa4cf3ae41c" providerId="ADAL" clId="{48C00E01-077D-416F-95C6-9BA65F46F309}" dt="2025-09-05T15:28:03.959" v="550" actId="20577"/>
          <ac:spMkLst>
            <pc:docMk/>
            <pc:sldMk cId="3425189969" sldId="319"/>
            <ac:spMk id="275" creationId="{5858A1F6-7DAF-4187-5060-A70AE8FE52CE}"/>
          </ac:spMkLst>
        </pc:spChg>
        <pc:spChg chg="mod">
          <ac:chgData name="Ryan Clarkstone" userId="f3afc8a6-83b9-4980-9a9e-2aa4cf3ae41c" providerId="ADAL" clId="{48C00E01-077D-416F-95C6-9BA65F46F309}" dt="2025-09-05T15:28:22.282" v="556" actId="27636"/>
          <ac:spMkLst>
            <pc:docMk/>
            <pc:sldMk cId="3425189969" sldId="319"/>
            <ac:spMk id="276" creationId="{A5BE6928-78FE-E568-06EC-D6DB5A6DE4E3}"/>
          </ac:spMkLst>
        </pc:spChg>
        <pc:picChg chg="add mod">
          <ac:chgData name="Ryan Clarkstone" userId="f3afc8a6-83b9-4980-9a9e-2aa4cf3ae41c" providerId="ADAL" clId="{48C00E01-077D-416F-95C6-9BA65F46F309}" dt="2025-09-05T15:29:29.008" v="579" actId="1076"/>
          <ac:picMkLst>
            <pc:docMk/>
            <pc:sldMk cId="3425189969" sldId="319"/>
            <ac:picMk id="2050" creationId="{9721FF02-DB19-6672-5FD9-ABB194C084D9}"/>
          </ac:picMkLst>
        </pc:picChg>
      </pc:sldChg>
      <pc:sldChg chg="modSp add mod">
        <pc:chgData name="Ryan Clarkstone" userId="f3afc8a6-83b9-4980-9a9e-2aa4cf3ae41c" providerId="ADAL" clId="{48C00E01-077D-416F-95C6-9BA65F46F309}" dt="2025-09-05T15:29:00.833" v="572" actId="20577"/>
        <pc:sldMkLst>
          <pc:docMk/>
          <pc:sldMk cId="1644280297" sldId="320"/>
        </pc:sldMkLst>
        <pc:spChg chg="mod">
          <ac:chgData name="Ryan Clarkstone" userId="f3afc8a6-83b9-4980-9a9e-2aa4cf3ae41c" providerId="ADAL" clId="{48C00E01-077D-416F-95C6-9BA65F46F309}" dt="2025-09-05T15:28:41.532" v="560" actId="20577"/>
          <ac:spMkLst>
            <pc:docMk/>
            <pc:sldMk cId="1644280297" sldId="320"/>
            <ac:spMk id="283" creationId="{624F1E3C-45F9-BF2B-BC47-87D968C01004}"/>
          </ac:spMkLst>
        </pc:spChg>
        <pc:spChg chg="mod">
          <ac:chgData name="Ryan Clarkstone" userId="f3afc8a6-83b9-4980-9a9e-2aa4cf3ae41c" providerId="ADAL" clId="{48C00E01-077D-416F-95C6-9BA65F46F309}" dt="2025-09-05T15:29:00.833" v="572" actId="20577"/>
          <ac:spMkLst>
            <pc:docMk/>
            <pc:sldMk cId="1644280297" sldId="320"/>
            <ac:spMk id="284" creationId="{135367F4-38EE-DC9A-9C58-C174500A0457}"/>
          </ac:spMkLst>
        </pc:spChg>
      </pc:sldChg>
      <pc:sldChg chg="modSp add mod">
        <pc:chgData name="Ryan Clarkstone" userId="f3afc8a6-83b9-4980-9a9e-2aa4cf3ae41c" providerId="ADAL" clId="{48C00E01-077D-416F-95C6-9BA65F46F309}" dt="2025-09-05T15:30:55.333" v="610" actId="20577"/>
        <pc:sldMkLst>
          <pc:docMk/>
          <pc:sldMk cId="2513695486" sldId="321"/>
        </pc:sldMkLst>
        <pc:spChg chg="mod">
          <ac:chgData name="Ryan Clarkstone" userId="f3afc8a6-83b9-4980-9a9e-2aa4cf3ae41c" providerId="ADAL" clId="{48C00E01-077D-416F-95C6-9BA65F46F309}" dt="2025-09-05T15:29:42.680" v="582" actId="20577"/>
          <ac:spMkLst>
            <pc:docMk/>
            <pc:sldMk cId="2513695486" sldId="321"/>
            <ac:spMk id="283" creationId="{FC0AB182-6C07-EA8A-66D4-54637D64833E}"/>
          </ac:spMkLst>
        </pc:spChg>
        <pc:spChg chg="mod">
          <ac:chgData name="Ryan Clarkstone" userId="f3afc8a6-83b9-4980-9a9e-2aa4cf3ae41c" providerId="ADAL" clId="{48C00E01-077D-416F-95C6-9BA65F46F309}" dt="2025-09-05T15:30:55.333" v="610" actId="20577"/>
          <ac:spMkLst>
            <pc:docMk/>
            <pc:sldMk cId="2513695486" sldId="321"/>
            <ac:spMk id="284" creationId="{C736BC43-460B-5CC9-6814-606977CE2781}"/>
          </ac:spMkLst>
        </pc:spChg>
      </pc:sldChg>
      <pc:sldChg chg="modSp add mod">
        <pc:chgData name="Ryan Clarkstone" userId="f3afc8a6-83b9-4980-9a9e-2aa4cf3ae41c" providerId="ADAL" clId="{48C00E01-077D-416F-95C6-9BA65F46F309}" dt="2025-09-05T15:30:49.698" v="605" actId="20577"/>
        <pc:sldMkLst>
          <pc:docMk/>
          <pc:sldMk cId="1640204623" sldId="322"/>
        </pc:sldMkLst>
        <pc:spChg chg="mod">
          <ac:chgData name="Ryan Clarkstone" userId="f3afc8a6-83b9-4980-9a9e-2aa4cf3ae41c" providerId="ADAL" clId="{48C00E01-077D-416F-95C6-9BA65F46F309}" dt="2025-09-05T15:30:49.698" v="605" actId="20577"/>
          <ac:spMkLst>
            <pc:docMk/>
            <pc:sldMk cId="1640204623" sldId="322"/>
            <ac:spMk id="284" creationId="{086EF6DC-467C-99A8-BDBD-93582803B528}"/>
          </ac:spMkLst>
        </pc:spChg>
      </pc:sldChg>
      <pc:sldChg chg="addSp delSp modSp add mod">
        <pc:chgData name="Ryan Clarkstone" userId="f3afc8a6-83b9-4980-9a9e-2aa4cf3ae41c" providerId="ADAL" clId="{48C00E01-077D-416F-95C6-9BA65F46F309}" dt="2025-09-05T15:35:35.537" v="737" actId="1076"/>
        <pc:sldMkLst>
          <pc:docMk/>
          <pc:sldMk cId="2084389028" sldId="323"/>
        </pc:sldMkLst>
        <pc:spChg chg="mod">
          <ac:chgData name="Ryan Clarkstone" userId="f3afc8a6-83b9-4980-9a9e-2aa4cf3ae41c" providerId="ADAL" clId="{48C00E01-077D-416F-95C6-9BA65F46F309}" dt="2025-09-05T15:32:22.023" v="613" actId="20577"/>
          <ac:spMkLst>
            <pc:docMk/>
            <pc:sldMk cId="2084389028" sldId="323"/>
            <ac:spMk id="275" creationId="{0BBC357F-093F-FA7E-80F7-6FE5B3611AB7}"/>
          </ac:spMkLst>
        </pc:spChg>
        <pc:spChg chg="mod">
          <ac:chgData name="Ryan Clarkstone" userId="f3afc8a6-83b9-4980-9a9e-2aa4cf3ae41c" providerId="ADAL" clId="{48C00E01-077D-416F-95C6-9BA65F46F309}" dt="2025-09-05T15:32:58.798" v="618" actId="27636"/>
          <ac:spMkLst>
            <pc:docMk/>
            <pc:sldMk cId="2084389028" sldId="323"/>
            <ac:spMk id="276" creationId="{127B3E29-FC45-2752-824C-F80FC3ED3ABF}"/>
          </ac:spMkLst>
        </pc:spChg>
        <pc:picChg chg="add mod">
          <ac:chgData name="Ryan Clarkstone" userId="f3afc8a6-83b9-4980-9a9e-2aa4cf3ae41c" providerId="ADAL" clId="{48C00E01-077D-416F-95C6-9BA65F46F309}" dt="2025-09-05T15:35:35.537" v="737" actId="1076"/>
          <ac:picMkLst>
            <pc:docMk/>
            <pc:sldMk cId="2084389028" sldId="323"/>
            <ac:picMk id="4098" creationId="{BED17CCD-3F91-5413-1C28-D333A75A2A80}"/>
          </ac:picMkLst>
        </pc:picChg>
      </pc:sldChg>
      <pc:sldChg chg="modSp add mod">
        <pc:chgData name="Ryan Clarkstone" userId="f3afc8a6-83b9-4980-9a9e-2aa4cf3ae41c" providerId="ADAL" clId="{48C00E01-077D-416F-95C6-9BA65F46F309}" dt="2025-09-05T15:33:24.314" v="634" actId="20577"/>
        <pc:sldMkLst>
          <pc:docMk/>
          <pc:sldMk cId="3059171481" sldId="324"/>
        </pc:sldMkLst>
        <pc:spChg chg="mod">
          <ac:chgData name="Ryan Clarkstone" userId="f3afc8a6-83b9-4980-9a9e-2aa4cf3ae41c" providerId="ADAL" clId="{48C00E01-077D-416F-95C6-9BA65F46F309}" dt="2025-09-05T15:33:09.203" v="621" actId="20577"/>
          <ac:spMkLst>
            <pc:docMk/>
            <pc:sldMk cId="3059171481" sldId="324"/>
            <ac:spMk id="283" creationId="{9C01A0C9-D7EF-F058-9BBA-9163F6838124}"/>
          </ac:spMkLst>
        </pc:spChg>
        <pc:spChg chg="mod">
          <ac:chgData name="Ryan Clarkstone" userId="f3afc8a6-83b9-4980-9a9e-2aa4cf3ae41c" providerId="ADAL" clId="{48C00E01-077D-416F-95C6-9BA65F46F309}" dt="2025-09-05T15:33:24.314" v="634" actId="20577"/>
          <ac:spMkLst>
            <pc:docMk/>
            <pc:sldMk cId="3059171481" sldId="324"/>
            <ac:spMk id="284" creationId="{0CC772BE-E5DC-A298-C65E-DD9014DA1240}"/>
          </ac:spMkLst>
        </pc:spChg>
      </pc:sldChg>
      <pc:sldChg chg="modSp add mod">
        <pc:chgData name="Ryan Clarkstone" userId="f3afc8a6-83b9-4980-9a9e-2aa4cf3ae41c" providerId="ADAL" clId="{48C00E01-077D-416F-95C6-9BA65F46F309}" dt="2025-09-05T15:34:04.331" v="648" actId="20577"/>
        <pc:sldMkLst>
          <pc:docMk/>
          <pc:sldMk cId="461993509" sldId="325"/>
        </pc:sldMkLst>
        <pc:spChg chg="mod">
          <ac:chgData name="Ryan Clarkstone" userId="f3afc8a6-83b9-4980-9a9e-2aa4cf3ae41c" providerId="ADAL" clId="{48C00E01-077D-416F-95C6-9BA65F46F309}" dt="2025-09-05T15:33:33.182" v="637" actId="20577"/>
          <ac:spMkLst>
            <pc:docMk/>
            <pc:sldMk cId="461993509" sldId="325"/>
            <ac:spMk id="283" creationId="{3BDDA44D-B9B5-CE49-886A-A1E818EF7AAF}"/>
          </ac:spMkLst>
        </pc:spChg>
        <pc:spChg chg="mod">
          <ac:chgData name="Ryan Clarkstone" userId="f3afc8a6-83b9-4980-9a9e-2aa4cf3ae41c" providerId="ADAL" clId="{48C00E01-077D-416F-95C6-9BA65F46F309}" dt="2025-09-05T15:34:04.331" v="648" actId="20577"/>
          <ac:spMkLst>
            <pc:docMk/>
            <pc:sldMk cId="461993509" sldId="325"/>
            <ac:spMk id="284" creationId="{8A2CBF1E-3433-83D4-BF1D-058FE84304AE}"/>
          </ac:spMkLst>
        </pc:spChg>
      </pc:sldChg>
      <pc:sldChg chg="modSp add mod">
        <pc:chgData name="Ryan Clarkstone" userId="f3afc8a6-83b9-4980-9a9e-2aa4cf3ae41c" providerId="ADAL" clId="{48C00E01-077D-416F-95C6-9BA65F46F309}" dt="2025-09-05T15:34:38.839" v="663" actId="20577"/>
        <pc:sldMkLst>
          <pc:docMk/>
          <pc:sldMk cId="75851585" sldId="326"/>
        </pc:sldMkLst>
        <pc:spChg chg="mod">
          <ac:chgData name="Ryan Clarkstone" userId="f3afc8a6-83b9-4980-9a9e-2aa4cf3ae41c" providerId="ADAL" clId="{48C00E01-077D-416F-95C6-9BA65F46F309}" dt="2025-09-05T15:34:38.839" v="663" actId="20577"/>
          <ac:spMkLst>
            <pc:docMk/>
            <pc:sldMk cId="75851585" sldId="326"/>
            <ac:spMk id="284" creationId="{D6AF0DA0-7FF6-1017-502F-64544B7EC146}"/>
          </ac:spMkLst>
        </pc:spChg>
      </pc:sldChg>
      <pc:sldMasterChg chg="delSldLayout">
        <pc:chgData name="Ryan Clarkstone" userId="f3afc8a6-83b9-4980-9a9e-2aa4cf3ae41c" providerId="ADAL" clId="{48C00E01-077D-416F-95C6-9BA65F46F309}" dt="2025-09-05T15:34:51.621" v="670" actId="47"/>
        <pc:sldMasterMkLst>
          <pc:docMk/>
          <pc:sldMasterMk cId="0" sldId="2147483648"/>
        </pc:sldMasterMkLst>
        <pc:sldLayoutChg chg="del">
          <pc:chgData name="Ryan Clarkstone" userId="f3afc8a6-83b9-4980-9a9e-2aa4cf3ae41c" providerId="ADAL" clId="{48C00E01-077D-416F-95C6-9BA65F46F309}" dt="2025-09-05T15:34:51.621" v="670" actId="47"/>
          <pc:sldLayoutMkLst>
            <pc:docMk/>
            <pc:sldMasterMk cId="0" sldId="2147483648"/>
            <pc:sldLayoutMk cId="0" sldId="2147483655"/>
          </pc:sldLayoutMkLst>
        </pc:sldLayoutChg>
      </pc:sldMasterChg>
    </pc:docChg>
  </pc:docChgLst>
  <pc:docChgLst>
    <pc:chgData name="Ryan Clarkstone" userId="f3afc8a6-83b9-4980-9a9e-2aa4cf3ae41c" providerId="ADAL" clId="{38E446A9-0FC3-4C32-9563-33F75E604328}"/>
    <pc:docChg chg="undo custSel modSld">
      <pc:chgData name="Ryan Clarkstone" userId="f3afc8a6-83b9-4980-9a9e-2aa4cf3ae41c" providerId="ADAL" clId="{38E446A9-0FC3-4C32-9563-33F75E604328}" dt="2025-08-03T03:39:04.632" v="30" actId="108"/>
      <pc:docMkLst>
        <pc:docMk/>
      </pc:docMkLst>
      <pc:sldChg chg="modSp mod">
        <pc:chgData name="Ryan Clarkstone" userId="f3afc8a6-83b9-4980-9a9e-2aa4cf3ae41c" providerId="ADAL" clId="{38E446A9-0FC3-4C32-9563-33F75E604328}" dt="2025-08-03T02:45:18.281" v="0"/>
        <pc:sldMkLst>
          <pc:docMk/>
          <pc:sldMk cId="1417919158" sldId="301"/>
        </pc:sldMkLst>
      </pc:sldChg>
      <pc:sldChg chg="modSp mod">
        <pc:chgData name="Ryan Clarkstone" userId="f3afc8a6-83b9-4980-9a9e-2aa4cf3ae41c" providerId="ADAL" clId="{38E446A9-0FC3-4C32-9563-33F75E604328}" dt="2025-08-03T03:37:43.992" v="9" actId="108"/>
        <pc:sldMkLst>
          <pc:docMk/>
          <pc:sldMk cId="1295583006" sldId="303"/>
        </pc:sldMkLst>
      </pc:sldChg>
      <pc:sldChg chg="modSp mod">
        <pc:chgData name="Ryan Clarkstone" userId="f3afc8a6-83b9-4980-9a9e-2aa4cf3ae41c" providerId="ADAL" clId="{38E446A9-0FC3-4C32-9563-33F75E604328}" dt="2025-08-03T03:39:04.632" v="30" actId="108"/>
        <pc:sldMkLst>
          <pc:docMk/>
          <pc:sldMk cId="501717948" sldId="304"/>
        </pc:sldMkLst>
      </pc:sldChg>
      <pc:sldChg chg="modSp">
        <pc:chgData name="Ryan Clarkstone" userId="f3afc8a6-83b9-4980-9a9e-2aa4cf3ae41c" providerId="ADAL" clId="{38E446A9-0FC3-4C32-9563-33F75E604328}" dt="2025-08-03T02:54:59.598" v="1"/>
        <pc:sldMkLst>
          <pc:docMk/>
          <pc:sldMk cId="716307155" sldId="310"/>
        </pc:sldMkLst>
      </pc:sldChg>
    </pc:docChg>
  </pc:docChgLst>
  <pc:docChgLst>
    <pc:chgData name="Lady Fraser" userId="S::lady.fraser@premiersdepartment.nsw.gov.au::290cf372-23d8-433c-b0e4-430cbac06a85" providerId="AD" clId="Web-{9750682D-A443-E00D-0B50-0C4E339037CE}"/>
    <pc:docChg chg="modSld">
      <pc:chgData name="Lady Fraser" userId="S::lady.fraser@premiersdepartment.nsw.gov.au::290cf372-23d8-433c-b0e4-430cbac06a85" providerId="AD" clId="Web-{9750682D-A443-E00D-0B50-0C4E339037CE}" dt="2024-12-18T21:42:38.568" v="1" actId="1076"/>
      <pc:docMkLst>
        <pc:docMk/>
      </pc:docMkLst>
      <pc:sldChg chg="modSp">
        <pc:chgData name="Lady Fraser" userId="S::lady.fraser@premiersdepartment.nsw.gov.au::290cf372-23d8-433c-b0e4-430cbac06a85" providerId="AD" clId="Web-{9750682D-A443-E00D-0B50-0C4E339037CE}" dt="2024-12-18T21:42:38.568" v="1" actId="1076"/>
        <pc:sldMkLst>
          <pc:docMk/>
          <pc:sldMk cId="0"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Public Sans"/>
                <a:ea typeface="Public Sans"/>
                <a:cs typeface="Public Sans"/>
                <a:sym typeface="Public Sans"/>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Public Sans"/>
                <a:ea typeface="Public Sans"/>
                <a:cs typeface="Public Sans"/>
                <a:sym typeface="Public Sans"/>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600" b="0" i="0" u="none" strike="noStrike" cap="none">
                <a:solidFill>
                  <a:schemeClr val="dk1"/>
                </a:solidFill>
                <a:latin typeface="Public Sans"/>
                <a:ea typeface="Public Sans"/>
                <a:cs typeface="Public Sans"/>
                <a:sym typeface="Public Sans"/>
              </a:defRPr>
            </a:lvl1pPr>
            <a:lvl2pPr marL="914400" marR="0" lvl="1" indent="-228600" algn="l" rtl="0">
              <a:spcBef>
                <a:spcPts val="0"/>
              </a:spcBef>
              <a:spcAft>
                <a:spcPts val="0"/>
              </a:spcAft>
              <a:buSzPts val="1400"/>
              <a:buNone/>
              <a:defRPr sz="1600" b="0" i="0" u="none" strike="noStrike" cap="none">
                <a:solidFill>
                  <a:schemeClr val="dk1"/>
                </a:solidFill>
                <a:latin typeface="Public Sans"/>
                <a:ea typeface="Public Sans"/>
                <a:cs typeface="Public Sans"/>
                <a:sym typeface="Public Sans"/>
              </a:defRPr>
            </a:lvl2pPr>
            <a:lvl3pPr marL="1371600" marR="0" lvl="2" indent="-228600" algn="l" rtl="0">
              <a:spcBef>
                <a:spcPts val="0"/>
              </a:spcBef>
              <a:spcAft>
                <a:spcPts val="0"/>
              </a:spcAft>
              <a:buSzPts val="1400"/>
              <a:buNone/>
              <a:defRPr sz="1600" b="0" i="0" u="none" strike="noStrike" cap="none">
                <a:solidFill>
                  <a:schemeClr val="dk1"/>
                </a:solidFill>
                <a:latin typeface="Public Sans"/>
                <a:ea typeface="Public Sans"/>
                <a:cs typeface="Public Sans"/>
                <a:sym typeface="Public Sans"/>
              </a:defRPr>
            </a:lvl3pPr>
            <a:lvl4pPr marL="1828800" marR="0" lvl="3" indent="-228600" algn="l" rtl="0">
              <a:spcBef>
                <a:spcPts val="0"/>
              </a:spcBef>
              <a:spcAft>
                <a:spcPts val="0"/>
              </a:spcAft>
              <a:buSzPts val="1400"/>
              <a:buNone/>
              <a:defRPr sz="1600" b="0" i="0" u="none" strike="noStrike" cap="none">
                <a:solidFill>
                  <a:schemeClr val="dk1"/>
                </a:solidFill>
                <a:latin typeface="Public Sans"/>
                <a:ea typeface="Public Sans"/>
                <a:cs typeface="Public Sans"/>
                <a:sym typeface="Public Sans"/>
              </a:defRPr>
            </a:lvl4pPr>
            <a:lvl5pPr marL="2286000" marR="0" lvl="4" indent="-228600" algn="l" rtl="0">
              <a:spcBef>
                <a:spcPts val="0"/>
              </a:spcBef>
              <a:spcAft>
                <a:spcPts val="0"/>
              </a:spcAft>
              <a:buSzPts val="1400"/>
              <a:buNone/>
              <a:defRPr sz="1600" b="0" i="0" u="none" strike="noStrike" cap="none">
                <a:solidFill>
                  <a:schemeClr val="dk1"/>
                </a:solidFill>
                <a:latin typeface="Public Sans"/>
                <a:ea typeface="Public Sans"/>
                <a:cs typeface="Public Sans"/>
                <a:sym typeface="Public Sans"/>
              </a:defRPr>
            </a:lvl5pPr>
            <a:lvl6pPr marL="2743200" marR="0" lvl="5"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Public Sans"/>
                <a:ea typeface="Public Sans"/>
                <a:cs typeface="Public Sans"/>
                <a:sym typeface="Public Sans"/>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AU" sz="1200" b="0" i="0" u="none" strike="noStrike" cap="none">
                <a:solidFill>
                  <a:schemeClr val="dk1"/>
                </a:solidFill>
                <a:latin typeface="Public Sans"/>
                <a:ea typeface="Public Sans"/>
                <a:cs typeface="Public Sans"/>
                <a:sym typeface="Public Sans"/>
              </a:rPr>
              <a:t>‹#›</a:t>
            </a:fld>
            <a:endParaRPr sz="1200" b="0" i="0" u="none" strike="noStrike" cap="none">
              <a:solidFill>
                <a:schemeClr val="dk1"/>
              </a:solidFill>
              <a:latin typeface="Public Sans"/>
              <a:ea typeface="Public Sans"/>
              <a:cs typeface="Public Sans"/>
              <a:sym typeface="Public San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a:extLst>
            <a:ext uri="{FF2B5EF4-FFF2-40B4-BE49-F238E27FC236}">
              <a16:creationId xmlns:a16="http://schemas.microsoft.com/office/drawing/2014/main" id="{469BC2A8-F099-477C-65EC-319492079ADC}"/>
            </a:ext>
          </a:extLst>
        </p:cNvPr>
        <p:cNvGrpSpPr/>
        <p:nvPr/>
      </p:nvGrpSpPr>
      <p:grpSpPr>
        <a:xfrm>
          <a:off x="0" y="0"/>
          <a:ext cx="0" cy="0"/>
          <a:chOff x="0" y="0"/>
          <a:chExt cx="0" cy="0"/>
        </a:xfrm>
      </p:grpSpPr>
      <p:sp>
        <p:nvSpPr>
          <p:cNvPr id="248" name="Google Shape;248;p11:notes">
            <a:extLst>
              <a:ext uri="{FF2B5EF4-FFF2-40B4-BE49-F238E27FC236}">
                <a16:creationId xmlns:a16="http://schemas.microsoft.com/office/drawing/2014/main" id="{19599B88-C5A8-C0C9-E45A-B77C32FA818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1:notes">
            <a:extLst>
              <a:ext uri="{FF2B5EF4-FFF2-40B4-BE49-F238E27FC236}">
                <a16:creationId xmlns:a16="http://schemas.microsoft.com/office/drawing/2014/main" id="{0FECA861-DB66-6707-E5DF-5DC57AF448D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0865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a:extLst>
            <a:ext uri="{FF2B5EF4-FFF2-40B4-BE49-F238E27FC236}">
              <a16:creationId xmlns:a16="http://schemas.microsoft.com/office/drawing/2014/main" id="{7ABE439D-006D-82F4-E333-077F7046EAF7}"/>
            </a:ext>
          </a:extLst>
        </p:cNvPr>
        <p:cNvGrpSpPr/>
        <p:nvPr/>
      </p:nvGrpSpPr>
      <p:grpSpPr>
        <a:xfrm>
          <a:off x="0" y="0"/>
          <a:ext cx="0" cy="0"/>
          <a:chOff x="0" y="0"/>
          <a:chExt cx="0" cy="0"/>
        </a:xfrm>
      </p:grpSpPr>
      <p:sp>
        <p:nvSpPr>
          <p:cNvPr id="248" name="Google Shape;248;p11:notes">
            <a:extLst>
              <a:ext uri="{FF2B5EF4-FFF2-40B4-BE49-F238E27FC236}">
                <a16:creationId xmlns:a16="http://schemas.microsoft.com/office/drawing/2014/main" id="{FC2EECFF-34CF-4F80-D659-1DA6B3FA5B8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1:notes">
            <a:extLst>
              <a:ext uri="{FF2B5EF4-FFF2-40B4-BE49-F238E27FC236}">
                <a16:creationId xmlns:a16="http://schemas.microsoft.com/office/drawing/2014/main" id="{319A28ED-47DB-B910-4FCF-4F2A0E45D93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3610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a:extLst>
            <a:ext uri="{FF2B5EF4-FFF2-40B4-BE49-F238E27FC236}">
              <a16:creationId xmlns:a16="http://schemas.microsoft.com/office/drawing/2014/main" id="{01B42AE7-829A-D34B-2E82-5E049AA9D021}"/>
            </a:ext>
          </a:extLst>
        </p:cNvPr>
        <p:cNvGrpSpPr/>
        <p:nvPr/>
      </p:nvGrpSpPr>
      <p:grpSpPr>
        <a:xfrm>
          <a:off x="0" y="0"/>
          <a:ext cx="0" cy="0"/>
          <a:chOff x="0" y="0"/>
          <a:chExt cx="0" cy="0"/>
        </a:xfrm>
      </p:grpSpPr>
      <p:sp>
        <p:nvSpPr>
          <p:cNvPr id="248" name="Google Shape;248;p11:notes">
            <a:extLst>
              <a:ext uri="{FF2B5EF4-FFF2-40B4-BE49-F238E27FC236}">
                <a16:creationId xmlns:a16="http://schemas.microsoft.com/office/drawing/2014/main" id="{DC375072-3C14-9AB9-5422-42C2CD2FDC2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1:notes">
            <a:extLst>
              <a:ext uri="{FF2B5EF4-FFF2-40B4-BE49-F238E27FC236}">
                <a16:creationId xmlns:a16="http://schemas.microsoft.com/office/drawing/2014/main" id="{912A41EF-9C94-CC70-BB13-BAC3A91EC90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725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a:extLst>
            <a:ext uri="{FF2B5EF4-FFF2-40B4-BE49-F238E27FC236}">
              <a16:creationId xmlns:a16="http://schemas.microsoft.com/office/drawing/2014/main" id="{F0818567-23DE-DCA1-037D-D4F3394CFA10}"/>
            </a:ext>
          </a:extLst>
        </p:cNvPr>
        <p:cNvGrpSpPr/>
        <p:nvPr/>
      </p:nvGrpSpPr>
      <p:grpSpPr>
        <a:xfrm>
          <a:off x="0" y="0"/>
          <a:ext cx="0" cy="0"/>
          <a:chOff x="0" y="0"/>
          <a:chExt cx="0" cy="0"/>
        </a:xfrm>
      </p:grpSpPr>
      <p:sp>
        <p:nvSpPr>
          <p:cNvPr id="235" name="Google Shape;235;p10:notes">
            <a:extLst>
              <a:ext uri="{FF2B5EF4-FFF2-40B4-BE49-F238E27FC236}">
                <a16:creationId xmlns:a16="http://schemas.microsoft.com/office/drawing/2014/main" id="{9A4B8637-7F29-CFE7-FD87-B09E67062F1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0:notes">
            <a:extLst>
              <a:ext uri="{FF2B5EF4-FFF2-40B4-BE49-F238E27FC236}">
                <a16:creationId xmlns:a16="http://schemas.microsoft.com/office/drawing/2014/main" id="{99F76254-F5BD-4071-B57F-D4CCBDCCE35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1553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16bced0ce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316bced0ce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CC6AA037-89C8-B771-AAEF-4FC4EB230A1D}"/>
            </a:ext>
          </a:extLst>
        </p:cNvPr>
        <p:cNvGrpSpPr/>
        <p:nvPr/>
      </p:nvGrpSpPr>
      <p:grpSpPr>
        <a:xfrm>
          <a:off x="0" y="0"/>
          <a:ext cx="0" cy="0"/>
          <a:chOff x="0" y="0"/>
          <a:chExt cx="0" cy="0"/>
        </a:xfrm>
      </p:grpSpPr>
      <p:sp>
        <p:nvSpPr>
          <p:cNvPr id="280" name="Google Shape;280;g316bced0ce9_0_0:notes">
            <a:extLst>
              <a:ext uri="{FF2B5EF4-FFF2-40B4-BE49-F238E27FC236}">
                <a16:creationId xmlns:a16="http://schemas.microsoft.com/office/drawing/2014/main" id="{88B44022-90B1-DDC5-1DB4-BFBF85E09B04}"/>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316bced0ce9_0_0:notes">
            <a:extLst>
              <a:ext uri="{FF2B5EF4-FFF2-40B4-BE49-F238E27FC236}">
                <a16:creationId xmlns:a16="http://schemas.microsoft.com/office/drawing/2014/main" id="{0ABCA2DC-9BE2-BC53-14A1-5ADB06E75B0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2687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8D929254-9022-4E34-DF92-ECBB5A2D9A2C}"/>
            </a:ext>
          </a:extLst>
        </p:cNvPr>
        <p:cNvGrpSpPr/>
        <p:nvPr/>
      </p:nvGrpSpPr>
      <p:grpSpPr>
        <a:xfrm>
          <a:off x="0" y="0"/>
          <a:ext cx="0" cy="0"/>
          <a:chOff x="0" y="0"/>
          <a:chExt cx="0" cy="0"/>
        </a:xfrm>
      </p:grpSpPr>
      <p:sp>
        <p:nvSpPr>
          <p:cNvPr id="280" name="Google Shape;280;g316bced0ce9_0_0:notes">
            <a:extLst>
              <a:ext uri="{FF2B5EF4-FFF2-40B4-BE49-F238E27FC236}">
                <a16:creationId xmlns:a16="http://schemas.microsoft.com/office/drawing/2014/main" id="{97E00FEC-AF97-200D-7C24-D47303A95DCE}"/>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316bced0ce9_0_0:notes">
            <a:extLst>
              <a:ext uri="{FF2B5EF4-FFF2-40B4-BE49-F238E27FC236}">
                <a16:creationId xmlns:a16="http://schemas.microsoft.com/office/drawing/2014/main" id="{39C5262D-24D8-4EA6-A5BB-FEE60254B53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8297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a:extLst>
            <a:ext uri="{FF2B5EF4-FFF2-40B4-BE49-F238E27FC236}">
              <a16:creationId xmlns:a16="http://schemas.microsoft.com/office/drawing/2014/main" id="{BCD093DC-2740-F0BB-35C2-C07A0FF05ACC}"/>
            </a:ext>
          </a:extLst>
        </p:cNvPr>
        <p:cNvGrpSpPr/>
        <p:nvPr/>
      </p:nvGrpSpPr>
      <p:grpSpPr>
        <a:xfrm>
          <a:off x="0" y="0"/>
          <a:ext cx="0" cy="0"/>
          <a:chOff x="0" y="0"/>
          <a:chExt cx="0" cy="0"/>
        </a:xfrm>
      </p:grpSpPr>
      <p:sp>
        <p:nvSpPr>
          <p:cNvPr id="272" name="Google Shape;272;p12:notes">
            <a:extLst>
              <a:ext uri="{FF2B5EF4-FFF2-40B4-BE49-F238E27FC236}">
                <a16:creationId xmlns:a16="http://schemas.microsoft.com/office/drawing/2014/main" id="{37CCE408-1A2F-6016-AB40-7BBFCC3A852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2:notes">
            <a:extLst>
              <a:ext uri="{FF2B5EF4-FFF2-40B4-BE49-F238E27FC236}">
                <a16:creationId xmlns:a16="http://schemas.microsoft.com/office/drawing/2014/main" id="{C52E0941-B7E0-7935-56C0-1334E1AA09E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7197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5B010A82-536C-E2F2-A56C-337B723927BE}"/>
            </a:ext>
          </a:extLst>
        </p:cNvPr>
        <p:cNvGrpSpPr/>
        <p:nvPr/>
      </p:nvGrpSpPr>
      <p:grpSpPr>
        <a:xfrm>
          <a:off x="0" y="0"/>
          <a:ext cx="0" cy="0"/>
          <a:chOff x="0" y="0"/>
          <a:chExt cx="0" cy="0"/>
        </a:xfrm>
      </p:grpSpPr>
      <p:sp>
        <p:nvSpPr>
          <p:cNvPr id="280" name="Google Shape;280;g316bced0ce9_0_0:notes">
            <a:extLst>
              <a:ext uri="{FF2B5EF4-FFF2-40B4-BE49-F238E27FC236}">
                <a16:creationId xmlns:a16="http://schemas.microsoft.com/office/drawing/2014/main" id="{DCDDA9BB-1CA0-24BB-FE4B-31DD290F5A16}"/>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316bced0ce9_0_0:notes">
            <a:extLst>
              <a:ext uri="{FF2B5EF4-FFF2-40B4-BE49-F238E27FC236}">
                <a16:creationId xmlns:a16="http://schemas.microsoft.com/office/drawing/2014/main" id="{5B22057F-412F-0043-CECE-CB53A965D82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9736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F213E39F-F2EE-709A-A37B-B3C5DB43E02A}"/>
            </a:ext>
          </a:extLst>
        </p:cNvPr>
        <p:cNvGrpSpPr/>
        <p:nvPr/>
      </p:nvGrpSpPr>
      <p:grpSpPr>
        <a:xfrm>
          <a:off x="0" y="0"/>
          <a:ext cx="0" cy="0"/>
          <a:chOff x="0" y="0"/>
          <a:chExt cx="0" cy="0"/>
        </a:xfrm>
      </p:grpSpPr>
      <p:sp>
        <p:nvSpPr>
          <p:cNvPr id="280" name="Google Shape;280;g316bced0ce9_0_0:notes">
            <a:extLst>
              <a:ext uri="{FF2B5EF4-FFF2-40B4-BE49-F238E27FC236}">
                <a16:creationId xmlns:a16="http://schemas.microsoft.com/office/drawing/2014/main" id="{BE2533BB-F517-6F03-1480-27F07F92E997}"/>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316bced0ce9_0_0:notes">
            <a:extLst>
              <a:ext uri="{FF2B5EF4-FFF2-40B4-BE49-F238E27FC236}">
                <a16:creationId xmlns:a16="http://schemas.microsoft.com/office/drawing/2014/main" id="{AC113B68-00D6-E5EA-2DFC-49644D676F0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3363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8F00F6AF-620B-3D26-522F-EF521CEEF427}"/>
            </a:ext>
          </a:extLst>
        </p:cNvPr>
        <p:cNvGrpSpPr/>
        <p:nvPr/>
      </p:nvGrpSpPr>
      <p:grpSpPr>
        <a:xfrm>
          <a:off x="0" y="0"/>
          <a:ext cx="0" cy="0"/>
          <a:chOff x="0" y="0"/>
          <a:chExt cx="0" cy="0"/>
        </a:xfrm>
      </p:grpSpPr>
      <p:sp>
        <p:nvSpPr>
          <p:cNvPr id="280" name="Google Shape;280;g316bced0ce9_0_0:notes">
            <a:extLst>
              <a:ext uri="{FF2B5EF4-FFF2-40B4-BE49-F238E27FC236}">
                <a16:creationId xmlns:a16="http://schemas.microsoft.com/office/drawing/2014/main" id="{187DA847-A734-B183-7960-53F53E8EB05E}"/>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316bced0ce9_0_0:notes">
            <a:extLst>
              <a:ext uri="{FF2B5EF4-FFF2-40B4-BE49-F238E27FC236}">
                <a16:creationId xmlns:a16="http://schemas.microsoft.com/office/drawing/2014/main" id="{C4F57E3C-ACAA-03C5-7E10-39175B409EC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1935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a:extLst>
            <a:ext uri="{FF2B5EF4-FFF2-40B4-BE49-F238E27FC236}">
              <a16:creationId xmlns:a16="http://schemas.microsoft.com/office/drawing/2014/main" id="{E8EEE3AC-FDDB-59B2-5603-FA07822496C8}"/>
            </a:ext>
          </a:extLst>
        </p:cNvPr>
        <p:cNvGrpSpPr/>
        <p:nvPr/>
      </p:nvGrpSpPr>
      <p:grpSpPr>
        <a:xfrm>
          <a:off x="0" y="0"/>
          <a:ext cx="0" cy="0"/>
          <a:chOff x="0" y="0"/>
          <a:chExt cx="0" cy="0"/>
        </a:xfrm>
      </p:grpSpPr>
      <p:sp>
        <p:nvSpPr>
          <p:cNvPr id="272" name="Google Shape;272;p12:notes">
            <a:extLst>
              <a:ext uri="{FF2B5EF4-FFF2-40B4-BE49-F238E27FC236}">
                <a16:creationId xmlns:a16="http://schemas.microsoft.com/office/drawing/2014/main" id="{A843B953-8B4B-BACA-35ED-D903BAFC826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2:notes">
            <a:extLst>
              <a:ext uri="{FF2B5EF4-FFF2-40B4-BE49-F238E27FC236}">
                <a16:creationId xmlns:a16="http://schemas.microsoft.com/office/drawing/2014/main" id="{D806EF6A-F930-D369-C0D1-9C4E4E3EF1E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5823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16B76552-DAF4-A95A-BCA7-CB11AFD7AE7E}"/>
            </a:ext>
          </a:extLst>
        </p:cNvPr>
        <p:cNvGrpSpPr/>
        <p:nvPr/>
      </p:nvGrpSpPr>
      <p:grpSpPr>
        <a:xfrm>
          <a:off x="0" y="0"/>
          <a:ext cx="0" cy="0"/>
          <a:chOff x="0" y="0"/>
          <a:chExt cx="0" cy="0"/>
        </a:xfrm>
      </p:grpSpPr>
      <p:sp>
        <p:nvSpPr>
          <p:cNvPr id="280" name="Google Shape;280;g316bced0ce9_0_0:notes">
            <a:extLst>
              <a:ext uri="{FF2B5EF4-FFF2-40B4-BE49-F238E27FC236}">
                <a16:creationId xmlns:a16="http://schemas.microsoft.com/office/drawing/2014/main" id="{3DCE1073-6D5B-A3F8-FCCF-EC687EE1E105}"/>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316bced0ce9_0_0:notes">
            <a:extLst>
              <a:ext uri="{FF2B5EF4-FFF2-40B4-BE49-F238E27FC236}">
                <a16:creationId xmlns:a16="http://schemas.microsoft.com/office/drawing/2014/main" id="{ACD315D6-AEA7-2474-75D8-D90532ECDA3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8337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77E27B94-2B6E-ACA0-97EE-CB3987059CFE}"/>
            </a:ext>
          </a:extLst>
        </p:cNvPr>
        <p:cNvGrpSpPr/>
        <p:nvPr/>
      </p:nvGrpSpPr>
      <p:grpSpPr>
        <a:xfrm>
          <a:off x="0" y="0"/>
          <a:ext cx="0" cy="0"/>
          <a:chOff x="0" y="0"/>
          <a:chExt cx="0" cy="0"/>
        </a:xfrm>
      </p:grpSpPr>
      <p:sp>
        <p:nvSpPr>
          <p:cNvPr id="280" name="Google Shape;280;g316bced0ce9_0_0:notes">
            <a:extLst>
              <a:ext uri="{FF2B5EF4-FFF2-40B4-BE49-F238E27FC236}">
                <a16:creationId xmlns:a16="http://schemas.microsoft.com/office/drawing/2014/main" id="{DBD6AACE-76C9-4614-7A4D-CA686F472807}"/>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316bced0ce9_0_0:notes">
            <a:extLst>
              <a:ext uri="{FF2B5EF4-FFF2-40B4-BE49-F238E27FC236}">
                <a16:creationId xmlns:a16="http://schemas.microsoft.com/office/drawing/2014/main" id="{F1A04607-339F-10CF-FF4C-6309BDBB56E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5738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4C120D68-CAFA-4617-EDF1-40E698841E5E}"/>
            </a:ext>
          </a:extLst>
        </p:cNvPr>
        <p:cNvGrpSpPr/>
        <p:nvPr/>
      </p:nvGrpSpPr>
      <p:grpSpPr>
        <a:xfrm>
          <a:off x="0" y="0"/>
          <a:ext cx="0" cy="0"/>
          <a:chOff x="0" y="0"/>
          <a:chExt cx="0" cy="0"/>
        </a:xfrm>
      </p:grpSpPr>
      <p:sp>
        <p:nvSpPr>
          <p:cNvPr id="280" name="Google Shape;280;g316bced0ce9_0_0:notes">
            <a:extLst>
              <a:ext uri="{FF2B5EF4-FFF2-40B4-BE49-F238E27FC236}">
                <a16:creationId xmlns:a16="http://schemas.microsoft.com/office/drawing/2014/main" id="{D8AAB378-680B-0F7D-F838-F411F4211A0F}"/>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316bced0ce9_0_0:notes">
            <a:extLst>
              <a:ext uri="{FF2B5EF4-FFF2-40B4-BE49-F238E27FC236}">
                <a16:creationId xmlns:a16="http://schemas.microsoft.com/office/drawing/2014/main" id="{07678CA7-A39F-DD4D-E985-E39DF23D139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5687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a:extLst>
            <a:ext uri="{FF2B5EF4-FFF2-40B4-BE49-F238E27FC236}">
              <a16:creationId xmlns:a16="http://schemas.microsoft.com/office/drawing/2014/main" id="{012DA3A1-B3A3-0995-30EE-A543C05F2070}"/>
            </a:ext>
          </a:extLst>
        </p:cNvPr>
        <p:cNvGrpSpPr/>
        <p:nvPr/>
      </p:nvGrpSpPr>
      <p:grpSpPr>
        <a:xfrm>
          <a:off x="0" y="0"/>
          <a:ext cx="0" cy="0"/>
          <a:chOff x="0" y="0"/>
          <a:chExt cx="0" cy="0"/>
        </a:xfrm>
      </p:grpSpPr>
      <p:sp>
        <p:nvSpPr>
          <p:cNvPr id="272" name="Google Shape;272;p12:notes">
            <a:extLst>
              <a:ext uri="{FF2B5EF4-FFF2-40B4-BE49-F238E27FC236}">
                <a16:creationId xmlns:a16="http://schemas.microsoft.com/office/drawing/2014/main" id="{CA0A89F8-6F43-0AEB-0E56-BDDCC9F5D3E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2:notes">
            <a:extLst>
              <a:ext uri="{FF2B5EF4-FFF2-40B4-BE49-F238E27FC236}">
                <a16:creationId xmlns:a16="http://schemas.microsoft.com/office/drawing/2014/main" id="{4152A2D7-BFBA-2AD8-62D2-7EA1B551533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1582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BB9C74D5-25DA-5DB9-811E-F1442C2F33C8}"/>
            </a:ext>
          </a:extLst>
        </p:cNvPr>
        <p:cNvGrpSpPr/>
        <p:nvPr/>
      </p:nvGrpSpPr>
      <p:grpSpPr>
        <a:xfrm>
          <a:off x="0" y="0"/>
          <a:ext cx="0" cy="0"/>
          <a:chOff x="0" y="0"/>
          <a:chExt cx="0" cy="0"/>
        </a:xfrm>
      </p:grpSpPr>
      <p:sp>
        <p:nvSpPr>
          <p:cNvPr id="280" name="Google Shape;280;g316bced0ce9_0_0:notes">
            <a:extLst>
              <a:ext uri="{FF2B5EF4-FFF2-40B4-BE49-F238E27FC236}">
                <a16:creationId xmlns:a16="http://schemas.microsoft.com/office/drawing/2014/main" id="{18658A63-09C2-ABB6-89E7-221FA6BB635F}"/>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316bced0ce9_0_0:notes">
            <a:extLst>
              <a:ext uri="{FF2B5EF4-FFF2-40B4-BE49-F238E27FC236}">
                <a16:creationId xmlns:a16="http://schemas.microsoft.com/office/drawing/2014/main" id="{F54339C5-1D88-C2AB-BAC9-E1E83ADDEAF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1524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C87CFA77-6093-FDBA-9BE5-B75DD99D1463}"/>
            </a:ext>
          </a:extLst>
        </p:cNvPr>
        <p:cNvGrpSpPr/>
        <p:nvPr/>
      </p:nvGrpSpPr>
      <p:grpSpPr>
        <a:xfrm>
          <a:off x="0" y="0"/>
          <a:ext cx="0" cy="0"/>
          <a:chOff x="0" y="0"/>
          <a:chExt cx="0" cy="0"/>
        </a:xfrm>
      </p:grpSpPr>
      <p:sp>
        <p:nvSpPr>
          <p:cNvPr id="280" name="Google Shape;280;g316bced0ce9_0_0:notes">
            <a:extLst>
              <a:ext uri="{FF2B5EF4-FFF2-40B4-BE49-F238E27FC236}">
                <a16:creationId xmlns:a16="http://schemas.microsoft.com/office/drawing/2014/main" id="{DFC63942-565D-814A-E1F5-C021A4841A62}"/>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316bced0ce9_0_0:notes">
            <a:extLst>
              <a:ext uri="{FF2B5EF4-FFF2-40B4-BE49-F238E27FC236}">
                <a16:creationId xmlns:a16="http://schemas.microsoft.com/office/drawing/2014/main" id="{E657E306-212A-6F12-4F1E-2B58B23A13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8904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ECFC0633-BE97-8BE1-3A6F-E0128D32EC27}"/>
            </a:ext>
          </a:extLst>
        </p:cNvPr>
        <p:cNvGrpSpPr/>
        <p:nvPr/>
      </p:nvGrpSpPr>
      <p:grpSpPr>
        <a:xfrm>
          <a:off x="0" y="0"/>
          <a:ext cx="0" cy="0"/>
          <a:chOff x="0" y="0"/>
          <a:chExt cx="0" cy="0"/>
        </a:xfrm>
      </p:grpSpPr>
      <p:sp>
        <p:nvSpPr>
          <p:cNvPr id="280" name="Google Shape;280;g316bced0ce9_0_0:notes">
            <a:extLst>
              <a:ext uri="{FF2B5EF4-FFF2-40B4-BE49-F238E27FC236}">
                <a16:creationId xmlns:a16="http://schemas.microsoft.com/office/drawing/2014/main" id="{5CC0E73B-27CD-2AA3-2850-DC3B4B9E6EE3}"/>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316bced0ce9_0_0:notes">
            <a:extLst>
              <a:ext uri="{FF2B5EF4-FFF2-40B4-BE49-F238E27FC236}">
                <a16:creationId xmlns:a16="http://schemas.microsoft.com/office/drawing/2014/main" id="{71252B3B-CAFA-49A3-2230-32679628158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0563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a:extLst>
            <a:ext uri="{FF2B5EF4-FFF2-40B4-BE49-F238E27FC236}">
              <a16:creationId xmlns:a16="http://schemas.microsoft.com/office/drawing/2014/main" id="{7556A80C-D8F5-ED26-367D-644DB643F800}"/>
            </a:ext>
          </a:extLst>
        </p:cNvPr>
        <p:cNvGrpSpPr/>
        <p:nvPr/>
      </p:nvGrpSpPr>
      <p:grpSpPr>
        <a:xfrm>
          <a:off x="0" y="0"/>
          <a:ext cx="0" cy="0"/>
          <a:chOff x="0" y="0"/>
          <a:chExt cx="0" cy="0"/>
        </a:xfrm>
      </p:grpSpPr>
      <p:sp>
        <p:nvSpPr>
          <p:cNvPr id="302" name="Google Shape;302;p13:notes">
            <a:extLst>
              <a:ext uri="{FF2B5EF4-FFF2-40B4-BE49-F238E27FC236}">
                <a16:creationId xmlns:a16="http://schemas.microsoft.com/office/drawing/2014/main" id="{5ED8A5F1-89EE-999C-B120-63802E83C49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3:notes">
            <a:extLst>
              <a:ext uri="{FF2B5EF4-FFF2-40B4-BE49-F238E27FC236}">
                <a16:creationId xmlns:a16="http://schemas.microsoft.com/office/drawing/2014/main" id="{EA2F9A36-7C3C-2D7F-C892-61F0365DF13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9865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a:extLst>
            <a:ext uri="{FF2B5EF4-FFF2-40B4-BE49-F238E27FC236}">
              <a16:creationId xmlns:a16="http://schemas.microsoft.com/office/drawing/2014/main" id="{6FEF45C2-A8AF-FEA1-9C7B-50DDF92CB334}"/>
            </a:ext>
          </a:extLst>
        </p:cNvPr>
        <p:cNvGrpSpPr/>
        <p:nvPr/>
      </p:nvGrpSpPr>
      <p:grpSpPr>
        <a:xfrm>
          <a:off x="0" y="0"/>
          <a:ext cx="0" cy="0"/>
          <a:chOff x="0" y="0"/>
          <a:chExt cx="0" cy="0"/>
        </a:xfrm>
      </p:grpSpPr>
      <p:sp>
        <p:nvSpPr>
          <p:cNvPr id="235" name="Google Shape;235;p10:notes">
            <a:extLst>
              <a:ext uri="{FF2B5EF4-FFF2-40B4-BE49-F238E27FC236}">
                <a16:creationId xmlns:a16="http://schemas.microsoft.com/office/drawing/2014/main" id="{34A9E79A-2C5B-C54A-B8B1-9C1725E80DA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0:notes">
            <a:extLst>
              <a:ext uri="{FF2B5EF4-FFF2-40B4-BE49-F238E27FC236}">
                <a16:creationId xmlns:a16="http://schemas.microsoft.com/office/drawing/2014/main" id="{A4C8E417-8188-CEE1-46A3-74A71624067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7513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a:extLst>
            <a:ext uri="{FF2B5EF4-FFF2-40B4-BE49-F238E27FC236}">
              <a16:creationId xmlns:a16="http://schemas.microsoft.com/office/drawing/2014/main" id="{AB94A0A5-82EC-B478-1F39-4BD9CD42EDA7}"/>
            </a:ext>
          </a:extLst>
        </p:cNvPr>
        <p:cNvGrpSpPr/>
        <p:nvPr/>
      </p:nvGrpSpPr>
      <p:grpSpPr>
        <a:xfrm>
          <a:off x="0" y="0"/>
          <a:ext cx="0" cy="0"/>
          <a:chOff x="0" y="0"/>
          <a:chExt cx="0" cy="0"/>
        </a:xfrm>
      </p:grpSpPr>
      <p:sp>
        <p:nvSpPr>
          <p:cNvPr id="241" name="Google Shape;241;p5:notes">
            <a:extLst>
              <a:ext uri="{FF2B5EF4-FFF2-40B4-BE49-F238E27FC236}">
                <a16:creationId xmlns:a16="http://schemas.microsoft.com/office/drawing/2014/main" id="{C61B8B4D-91E6-0B9F-17D2-43761DC8D2D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5:notes">
            <a:extLst>
              <a:ext uri="{FF2B5EF4-FFF2-40B4-BE49-F238E27FC236}">
                <a16:creationId xmlns:a16="http://schemas.microsoft.com/office/drawing/2014/main" id="{B596EFBB-A5F5-6F35-276C-54F7AFCED2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6229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16683a755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g316683a755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1">
  <p:cSld name="Cover 1">
    <p:spTree>
      <p:nvGrpSpPr>
        <p:cNvPr id="1" name="Shape 18"/>
        <p:cNvGrpSpPr/>
        <p:nvPr/>
      </p:nvGrpSpPr>
      <p:grpSpPr>
        <a:xfrm>
          <a:off x="0" y="0"/>
          <a:ext cx="0" cy="0"/>
          <a:chOff x="0" y="0"/>
          <a:chExt cx="0" cy="0"/>
        </a:xfrm>
      </p:grpSpPr>
      <p:sp>
        <p:nvSpPr>
          <p:cNvPr id="19" name="Google Shape;19;p22"/>
          <p:cNvSpPr/>
          <p:nvPr/>
        </p:nvSpPr>
        <p:spPr>
          <a:xfrm>
            <a:off x="0" y="0"/>
            <a:ext cx="12192001" cy="4032000"/>
          </a:xfrm>
          <a:prstGeom prst="rect">
            <a:avLst/>
          </a:prstGeom>
          <a:solidFill>
            <a:schemeClr val="accent1"/>
          </a:solidFill>
          <a:ln>
            <a:noFill/>
          </a:ln>
        </p:spPr>
        <p:txBody>
          <a:bodyPr spcFirstLastPara="1" wrap="square" lIns="0" tIns="0" rIns="0" bIns="0" anchor="t" anchorCtr="0">
            <a:noAutofit/>
          </a:bodyPr>
          <a:lstStyle/>
          <a:p>
            <a:pPr marL="0" marR="0" lvl="0" indent="0" algn="ctr" rtl="0">
              <a:spcBef>
                <a:spcPts val="0"/>
              </a:spcBef>
              <a:spcAft>
                <a:spcPts val="0"/>
              </a:spcAft>
              <a:buNone/>
            </a:pPr>
            <a:endParaRPr sz="2400" b="0" i="0" u="none" strike="noStrike" cap="none">
              <a:solidFill>
                <a:schemeClr val="lt1"/>
              </a:solidFill>
              <a:latin typeface="Public Sans Light"/>
              <a:ea typeface="Public Sans Light"/>
              <a:cs typeface="Public Sans Light"/>
              <a:sym typeface="Public Sans Light"/>
            </a:endParaRPr>
          </a:p>
        </p:txBody>
      </p:sp>
      <p:sp>
        <p:nvSpPr>
          <p:cNvPr id="20" name="Google Shape;20;p22"/>
          <p:cNvSpPr txBox="1">
            <a:spLocks noGrp="1"/>
          </p:cNvSpPr>
          <p:nvPr>
            <p:ph type="ctrTitle"/>
          </p:nvPr>
        </p:nvSpPr>
        <p:spPr>
          <a:xfrm>
            <a:off x="359999" y="360001"/>
            <a:ext cx="11448001" cy="134974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800"/>
              <a:buFont typeface="Public Sans"/>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1" name="Google Shape;21;p22"/>
          <p:cNvCxnSpPr/>
          <p:nvPr/>
        </p:nvCxnSpPr>
        <p:spPr>
          <a:xfrm>
            <a:off x="360000" y="2304000"/>
            <a:ext cx="8532000" cy="0"/>
          </a:xfrm>
          <a:prstGeom prst="straightConnector1">
            <a:avLst/>
          </a:prstGeom>
          <a:noFill/>
          <a:ln w="9525" cap="flat" cmpd="sng">
            <a:solidFill>
              <a:schemeClr val="lt1"/>
            </a:solidFill>
            <a:prstDash val="solid"/>
            <a:miter lim="800000"/>
            <a:headEnd type="none" w="sm" len="sm"/>
            <a:tailEnd type="none" w="sm" len="sm"/>
          </a:ln>
        </p:spPr>
      </p:cxnSp>
      <p:sp>
        <p:nvSpPr>
          <p:cNvPr id="22" name="Google Shape;22;p22"/>
          <p:cNvSpPr txBox="1">
            <a:spLocks noGrp="1"/>
          </p:cNvSpPr>
          <p:nvPr>
            <p:ph type="body" idx="1"/>
          </p:nvPr>
        </p:nvSpPr>
        <p:spPr>
          <a:xfrm>
            <a:off x="359999" y="2448000"/>
            <a:ext cx="8531999" cy="79083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800"/>
              <a:buNone/>
              <a:defRPr sz="1800" b="0">
                <a:solidFill>
                  <a:schemeClr val="lt1"/>
                </a:solidFill>
                <a:latin typeface="Public Sans SemiBold"/>
                <a:ea typeface="Public Sans SemiBold"/>
                <a:cs typeface="Public Sans SemiBold"/>
                <a:sym typeface="Public Sans SemiBold"/>
              </a:defRPr>
            </a:lvl1pPr>
            <a:lvl2pPr marL="914400" lvl="1" indent="-228600" algn="l">
              <a:lnSpc>
                <a:spcPct val="100000"/>
              </a:lnSpc>
              <a:spcBef>
                <a:spcPts val="0"/>
              </a:spcBef>
              <a:spcAft>
                <a:spcPts val="0"/>
              </a:spcAft>
              <a:buClr>
                <a:schemeClr val="lt1"/>
              </a:buClr>
              <a:buSzPts val="1800"/>
              <a:buNone/>
              <a:defRPr sz="1800" b="0">
                <a:solidFill>
                  <a:schemeClr val="lt1"/>
                </a:solidFill>
                <a:latin typeface="Public Sans Light"/>
                <a:ea typeface="Public Sans Light"/>
                <a:cs typeface="Public Sans Light"/>
                <a:sym typeface="Public Sans Light"/>
              </a:defRPr>
            </a:lvl2pPr>
            <a:lvl3pPr marL="1371600" lvl="2" indent="-228600" algn="l">
              <a:lnSpc>
                <a:spcPct val="100000"/>
              </a:lnSpc>
              <a:spcBef>
                <a:spcPts val="0"/>
              </a:spcBef>
              <a:spcAft>
                <a:spcPts val="0"/>
              </a:spcAft>
              <a:buClr>
                <a:schemeClr val="lt1"/>
              </a:buClr>
              <a:buSzPts val="2000"/>
              <a:buNone/>
              <a:defRPr sz="2000">
                <a:solidFill>
                  <a:schemeClr val="lt1"/>
                </a:solidFill>
              </a:defRPr>
            </a:lvl3pPr>
            <a:lvl4pPr marL="1828800" lvl="3" indent="-355600" algn="l">
              <a:lnSpc>
                <a:spcPct val="100000"/>
              </a:lnSpc>
              <a:spcBef>
                <a:spcPts val="600"/>
              </a:spcBef>
              <a:spcAft>
                <a:spcPts val="0"/>
              </a:spcAft>
              <a:buClr>
                <a:schemeClr val="lt1"/>
              </a:buClr>
              <a:buSzPts val="2000"/>
              <a:buChar char="•"/>
              <a:defRPr sz="2000">
                <a:solidFill>
                  <a:schemeClr val="lt1"/>
                </a:solidFill>
              </a:defRPr>
            </a:lvl4pPr>
            <a:lvl5pPr marL="2286000" lvl="4" indent="-355600" algn="l">
              <a:lnSpc>
                <a:spcPct val="100000"/>
              </a:lnSpc>
              <a:spcBef>
                <a:spcPts val="600"/>
              </a:spcBef>
              <a:spcAft>
                <a:spcPts val="0"/>
              </a:spcAft>
              <a:buClr>
                <a:schemeClr val="lt1"/>
              </a:buClr>
              <a:buSzPts val="2000"/>
              <a:buChar char="–"/>
              <a:defRPr sz="2000">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3" name="Google Shape;23;p22"/>
          <p:cNvCxnSpPr/>
          <p:nvPr/>
        </p:nvCxnSpPr>
        <p:spPr>
          <a:xfrm>
            <a:off x="9072000" y="2304000"/>
            <a:ext cx="2736000" cy="0"/>
          </a:xfrm>
          <a:prstGeom prst="straightConnector1">
            <a:avLst/>
          </a:prstGeom>
          <a:noFill/>
          <a:ln w="9525" cap="flat" cmpd="sng">
            <a:solidFill>
              <a:schemeClr val="lt1"/>
            </a:solidFill>
            <a:prstDash val="solid"/>
            <a:miter lim="800000"/>
            <a:headEnd type="none" w="sm" len="sm"/>
            <a:tailEnd type="none" w="sm" len="sm"/>
          </a:ln>
        </p:spPr>
      </p:cxnSp>
      <p:sp>
        <p:nvSpPr>
          <p:cNvPr id="24" name="Google Shape;24;p22"/>
          <p:cNvSpPr txBox="1">
            <a:spLocks noGrp="1"/>
          </p:cNvSpPr>
          <p:nvPr>
            <p:ph type="body" idx="2"/>
          </p:nvPr>
        </p:nvSpPr>
        <p:spPr>
          <a:xfrm>
            <a:off x="9072000" y="2448000"/>
            <a:ext cx="2736000" cy="79083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800"/>
              <a:buNone/>
              <a:defRPr sz="1800" b="0">
                <a:solidFill>
                  <a:schemeClr val="lt1"/>
                </a:solidFill>
                <a:latin typeface="Public Sans SemiBold"/>
                <a:ea typeface="Public Sans SemiBold"/>
                <a:cs typeface="Public Sans SemiBold"/>
                <a:sym typeface="Public Sans SemiBold"/>
              </a:defRPr>
            </a:lvl1pPr>
            <a:lvl2pPr marL="914400" lvl="1" indent="-228600" algn="l">
              <a:lnSpc>
                <a:spcPct val="100000"/>
              </a:lnSpc>
              <a:spcBef>
                <a:spcPts val="0"/>
              </a:spcBef>
              <a:spcAft>
                <a:spcPts val="0"/>
              </a:spcAft>
              <a:buClr>
                <a:schemeClr val="lt1"/>
              </a:buClr>
              <a:buSzPts val="1800"/>
              <a:buNone/>
              <a:defRPr sz="1800" b="0">
                <a:solidFill>
                  <a:schemeClr val="lt1"/>
                </a:solidFill>
                <a:latin typeface="Public Sans Light"/>
                <a:ea typeface="Public Sans Light"/>
                <a:cs typeface="Public Sans Light"/>
                <a:sym typeface="Public Sans Light"/>
              </a:defRPr>
            </a:lvl2pPr>
            <a:lvl3pPr marL="1371600" lvl="2" indent="-228600" algn="l">
              <a:lnSpc>
                <a:spcPct val="100000"/>
              </a:lnSpc>
              <a:spcBef>
                <a:spcPts val="0"/>
              </a:spcBef>
              <a:spcAft>
                <a:spcPts val="0"/>
              </a:spcAft>
              <a:buClr>
                <a:schemeClr val="lt1"/>
              </a:buClr>
              <a:buSzPts val="2000"/>
              <a:buNone/>
              <a:defRPr sz="2000">
                <a:solidFill>
                  <a:schemeClr val="lt1"/>
                </a:solidFill>
              </a:defRPr>
            </a:lvl3pPr>
            <a:lvl4pPr marL="1828800" lvl="3" indent="-355600" algn="l">
              <a:lnSpc>
                <a:spcPct val="100000"/>
              </a:lnSpc>
              <a:spcBef>
                <a:spcPts val="600"/>
              </a:spcBef>
              <a:spcAft>
                <a:spcPts val="0"/>
              </a:spcAft>
              <a:buClr>
                <a:schemeClr val="lt1"/>
              </a:buClr>
              <a:buSzPts val="2000"/>
              <a:buChar char="•"/>
              <a:defRPr sz="2000">
                <a:solidFill>
                  <a:schemeClr val="lt1"/>
                </a:solidFill>
              </a:defRPr>
            </a:lvl4pPr>
            <a:lvl5pPr marL="2286000" lvl="4" indent="-355600" algn="l">
              <a:lnSpc>
                <a:spcPct val="100000"/>
              </a:lnSpc>
              <a:spcBef>
                <a:spcPts val="600"/>
              </a:spcBef>
              <a:spcAft>
                <a:spcPts val="0"/>
              </a:spcAft>
              <a:buClr>
                <a:schemeClr val="lt1"/>
              </a:buClr>
              <a:buSzPts val="2000"/>
              <a:buChar char="–"/>
              <a:defRPr sz="2000">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2"/>
          <p:cNvSpPr/>
          <p:nvPr/>
        </p:nvSpPr>
        <p:spPr>
          <a:xfrm>
            <a:off x="0" y="4032000"/>
            <a:ext cx="12192001" cy="1114425"/>
          </a:xfrm>
          <a:prstGeom prst="rect">
            <a:avLst/>
          </a:prstGeom>
          <a:solidFill>
            <a:schemeClr val="dk2"/>
          </a:solidFill>
          <a:ln>
            <a:noFill/>
          </a:ln>
        </p:spPr>
        <p:txBody>
          <a:bodyPr spcFirstLastPara="1" wrap="square" lIns="0" tIns="0" rIns="0" bIns="0" anchor="t" anchorCtr="0">
            <a:noAutofit/>
          </a:bodyPr>
          <a:lstStyle/>
          <a:p>
            <a:pPr marL="0" marR="0" lvl="0" indent="0" algn="ctr" rtl="0">
              <a:spcBef>
                <a:spcPts val="0"/>
              </a:spcBef>
              <a:spcAft>
                <a:spcPts val="0"/>
              </a:spcAft>
              <a:buNone/>
            </a:pPr>
            <a:endParaRPr sz="2400" b="0" i="0" u="none" strike="noStrike" cap="none">
              <a:solidFill>
                <a:schemeClr val="accent3"/>
              </a:solidFill>
              <a:latin typeface="Public Sans Light"/>
              <a:ea typeface="Public Sans Light"/>
              <a:cs typeface="Public Sans Light"/>
              <a:sym typeface="Public Sans Light"/>
            </a:endParaRPr>
          </a:p>
        </p:txBody>
      </p:sp>
      <p:sp>
        <p:nvSpPr>
          <p:cNvPr id="26" name="Google Shape;26;p22"/>
          <p:cNvSpPr txBox="1">
            <a:spLocks noGrp="1"/>
          </p:cNvSpPr>
          <p:nvPr>
            <p:ph type="body" idx="3"/>
          </p:nvPr>
        </p:nvSpPr>
        <p:spPr>
          <a:xfrm>
            <a:off x="359999" y="5747125"/>
            <a:ext cx="8531999" cy="6840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200"/>
              <a:buNone/>
              <a:defRPr sz="1200" b="0">
                <a:solidFill>
                  <a:schemeClr val="accent1"/>
                </a:solidFill>
                <a:latin typeface="Public Sans SemiBold"/>
                <a:ea typeface="Public Sans SemiBold"/>
                <a:cs typeface="Public Sans SemiBold"/>
                <a:sym typeface="Public Sans SemiBold"/>
              </a:defRPr>
            </a:lvl1pPr>
            <a:lvl2pPr marL="914400" lvl="1" indent="-228600" algn="l">
              <a:lnSpc>
                <a:spcPct val="100000"/>
              </a:lnSpc>
              <a:spcBef>
                <a:spcPts val="0"/>
              </a:spcBef>
              <a:spcAft>
                <a:spcPts val="0"/>
              </a:spcAft>
              <a:buClr>
                <a:schemeClr val="accent1"/>
              </a:buClr>
              <a:buSzPts val="1600"/>
              <a:buNone/>
              <a:defRPr sz="1600">
                <a:solidFill>
                  <a:schemeClr val="accent1"/>
                </a:solidFill>
                <a:latin typeface="Public Sans Light"/>
                <a:ea typeface="Public Sans Light"/>
                <a:cs typeface="Public Sans Light"/>
                <a:sym typeface="Public Sans Light"/>
              </a:defRPr>
            </a:lvl2pPr>
            <a:lvl3pPr marL="1371600" lvl="2" indent="-228600" algn="l">
              <a:lnSpc>
                <a:spcPct val="100000"/>
              </a:lnSpc>
              <a:spcBef>
                <a:spcPts val="0"/>
              </a:spcBef>
              <a:spcAft>
                <a:spcPts val="0"/>
              </a:spcAft>
              <a:buClr>
                <a:schemeClr val="lt1"/>
              </a:buClr>
              <a:buSzPts val="2000"/>
              <a:buNone/>
              <a:defRPr sz="2000">
                <a:solidFill>
                  <a:schemeClr val="lt1"/>
                </a:solidFill>
              </a:defRPr>
            </a:lvl3pPr>
            <a:lvl4pPr marL="1828800" lvl="3" indent="-355600" algn="l">
              <a:lnSpc>
                <a:spcPct val="100000"/>
              </a:lnSpc>
              <a:spcBef>
                <a:spcPts val="600"/>
              </a:spcBef>
              <a:spcAft>
                <a:spcPts val="0"/>
              </a:spcAft>
              <a:buClr>
                <a:schemeClr val="lt1"/>
              </a:buClr>
              <a:buSzPts val="2000"/>
              <a:buChar char="•"/>
              <a:defRPr sz="2000">
                <a:solidFill>
                  <a:schemeClr val="lt1"/>
                </a:solidFill>
              </a:defRPr>
            </a:lvl4pPr>
            <a:lvl5pPr marL="2286000" lvl="4" indent="-355600" algn="l">
              <a:lnSpc>
                <a:spcPct val="100000"/>
              </a:lnSpc>
              <a:spcBef>
                <a:spcPts val="600"/>
              </a:spcBef>
              <a:spcAft>
                <a:spcPts val="0"/>
              </a:spcAft>
              <a:buClr>
                <a:schemeClr val="lt1"/>
              </a:buClr>
              <a:buSzPts val="2000"/>
              <a:buChar char="–"/>
              <a:defRPr sz="2000">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7" name="Google Shape;27;p22" descr="NSW Government logo"/>
          <p:cNvPicPr preferRelativeResize="0"/>
          <p:nvPr/>
        </p:nvPicPr>
        <p:blipFill rotWithShape="1">
          <a:blip r:embed="rId2">
            <a:alphaModFix/>
          </a:blip>
          <a:srcRect/>
          <a:stretch/>
        </p:blipFill>
        <p:spPr>
          <a:xfrm>
            <a:off x="11221200" y="5745600"/>
            <a:ext cx="630000" cy="6855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2">
  <p:cSld name="Divider 2">
    <p:bg>
      <p:bgPr>
        <a:solidFill>
          <a:schemeClr val="accent4"/>
        </a:solidFill>
        <a:effectLst/>
      </p:bgPr>
    </p:bg>
    <p:spTree>
      <p:nvGrpSpPr>
        <p:cNvPr id="1" name="Shape 85"/>
        <p:cNvGrpSpPr/>
        <p:nvPr/>
      </p:nvGrpSpPr>
      <p:grpSpPr>
        <a:xfrm>
          <a:off x="0" y="0"/>
          <a:ext cx="0" cy="0"/>
          <a:chOff x="0" y="0"/>
          <a:chExt cx="0" cy="0"/>
        </a:xfrm>
      </p:grpSpPr>
      <p:cxnSp>
        <p:nvCxnSpPr>
          <p:cNvPr id="86" name="Google Shape;86;p34"/>
          <p:cNvCxnSpPr/>
          <p:nvPr/>
        </p:nvCxnSpPr>
        <p:spPr>
          <a:xfrm>
            <a:off x="360000" y="360000"/>
            <a:ext cx="0" cy="6192000"/>
          </a:xfrm>
          <a:prstGeom prst="straightConnector1">
            <a:avLst/>
          </a:prstGeom>
          <a:noFill/>
          <a:ln w="9525" cap="flat" cmpd="sng">
            <a:solidFill>
              <a:schemeClr val="accent1"/>
            </a:solidFill>
            <a:prstDash val="solid"/>
            <a:miter lim="800000"/>
            <a:headEnd type="none" w="sm" len="sm"/>
            <a:tailEnd type="none" w="sm" len="sm"/>
          </a:ln>
        </p:spPr>
      </p:cxnSp>
      <p:sp>
        <p:nvSpPr>
          <p:cNvPr id="87" name="Google Shape;87;p34"/>
          <p:cNvSpPr txBox="1">
            <a:spLocks noGrp="1"/>
          </p:cNvSpPr>
          <p:nvPr>
            <p:ph type="body" idx="1"/>
          </p:nvPr>
        </p:nvSpPr>
        <p:spPr>
          <a:xfrm>
            <a:off x="540000" y="359999"/>
            <a:ext cx="8280000" cy="684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0">
                <a:solidFill>
                  <a:schemeClr val="accent1"/>
                </a:solidFill>
                <a:latin typeface="Public Sans SemiBold"/>
                <a:ea typeface="Public Sans SemiBold"/>
                <a:cs typeface="Public Sans SemiBold"/>
                <a:sym typeface="Public Sans SemiBold"/>
              </a:defRPr>
            </a:lvl1pPr>
            <a:lvl2pPr marL="914400" lvl="1" indent="-228600" algn="l">
              <a:lnSpc>
                <a:spcPct val="100000"/>
              </a:lnSpc>
              <a:spcBef>
                <a:spcPts val="0"/>
              </a:spcBef>
              <a:spcAft>
                <a:spcPts val="0"/>
              </a:spcAft>
              <a:buClr>
                <a:schemeClr val="accent1"/>
              </a:buClr>
              <a:buSzPts val="1600"/>
              <a:buNone/>
              <a:defRPr sz="1600">
                <a:solidFill>
                  <a:schemeClr val="accent1"/>
                </a:solidFill>
                <a:latin typeface="Public Sans Light"/>
                <a:ea typeface="Public Sans Light"/>
                <a:cs typeface="Public Sans Light"/>
                <a:sym typeface="Public Sans Light"/>
              </a:defRPr>
            </a:lvl2pPr>
            <a:lvl3pPr marL="1371600" lvl="2" indent="-228600" algn="l">
              <a:lnSpc>
                <a:spcPct val="100000"/>
              </a:lnSpc>
              <a:spcBef>
                <a:spcPts val="0"/>
              </a:spcBef>
              <a:spcAft>
                <a:spcPts val="0"/>
              </a:spcAft>
              <a:buClr>
                <a:schemeClr val="lt1"/>
              </a:buClr>
              <a:buSzPts val="2000"/>
              <a:buNone/>
              <a:defRPr sz="2000">
                <a:solidFill>
                  <a:schemeClr val="lt1"/>
                </a:solidFill>
              </a:defRPr>
            </a:lvl3pPr>
            <a:lvl4pPr marL="1828800" lvl="3" indent="-355600" algn="l">
              <a:lnSpc>
                <a:spcPct val="100000"/>
              </a:lnSpc>
              <a:spcBef>
                <a:spcPts val="600"/>
              </a:spcBef>
              <a:spcAft>
                <a:spcPts val="0"/>
              </a:spcAft>
              <a:buClr>
                <a:schemeClr val="lt1"/>
              </a:buClr>
              <a:buSzPts val="2000"/>
              <a:buChar char="•"/>
              <a:defRPr sz="2000">
                <a:solidFill>
                  <a:schemeClr val="lt1"/>
                </a:solidFill>
              </a:defRPr>
            </a:lvl4pPr>
            <a:lvl5pPr marL="2286000" lvl="4" indent="-355600" algn="l">
              <a:lnSpc>
                <a:spcPct val="100000"/>
              </a:lnSpc>
              <a:spcBef>
                <a:spcPts val="600"/>
              </a:spcBef>
              <a:spcAft>
                <a:spcPts val="0"/>
              </a:spcAft>
              <a:buClr>
                <a:schemeClr val="lt1"/>
              </a:buClr>
              <a:buSzPts val="2000"/>
              <a:buChar char="–"/>
              <a:defRPr sz="2000">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34"/>
          <p:cNvSpPr txBox="1">
            <a:spLocks noGrp="1"/>
          </p:cNvSpPr>
          <p:nvPr>
            <p:ph type="ctrTitle"/>
          </p:nvPr>
        </p:nvSpPr>
        <p:spPr>
          <a:xfrm>
            <a:off x="540000" y="4320000"/>
            <a:ext cx="10080000" cy="1224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800"/>
              <a:buFont typeface="Public Sans"/>
              <a:buNone/>
              <a:defRPr sz="4800">
                <a:solidFill>
                  <a:schemeClr val="accent1"/>
                </a:solidFill>
                <a:latin typeface="Public Sans"/>
                <a:ea typeface="Public Sans"/>
                <a:cs typeface="Public Sans"/>
                <a:sym typeface="Public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34"/>
          <p:cNvSpPr txBox="1">
            <a:spLocks noGrp="1"/>
          </p:cNvSpPr>
          <p:nvPr>
            <p:ph type="body" idx="2"/>
          </p:nvPr>
        </p:nvSpPr>
        <p:spPr>
          <a:xfrm>
            <a:off x="540000" y="5760000"/>
            <a:ext cx="10079997" cy="72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2000"/>
              <a:buNone/>
              <a:defRPr sz="2000">
                <a:solidFill>
                  <a:schemeClr val="accent1"/>
                </a:solidFill>
                <a:latin typeface="Public Sans"/>
                <a:ea typeface="Public Sans"/>
                <a:cs typeface="Public Sans"/>
                <a:sym typeface="Public Sans"/>
              </a:defRPr>
            </a:lvl1pPr>
            <a:lvl2pPr marL="914400" lvl="1" indent="-228600" algn="l">
              <a:lnSpc>
                <a:spcPct val="100000"/>
              </a:lnSpc>
              <a:spcBef>
                <a:spcPts val="1200"/>
              </a:spcBef>
              <a:spcAft>
                <a:spcPts val="0"/>
              </a:spcAft>
              <a:buClr>
                <a:schemeClr val="lt1"/>
              </a:buClr>
              <a:buSzPts val="2000"/>
              <a:buNone/>
              <a:defRPr sz="2000">
                <a:solidFill>
                  <a:schemeClr val="lt1"/>
                </a:solidFill>
              </a:defRPr>
            </a:lvl2pPr>
            <a:lvl3pPr marL="1371600" lvl="2" indent="-228600" algn="l">
              <a:lnSpc>
                <a:spcPct val="100000"/>
              </a:lnSpc>
              <a:spcBef>
                <a:spcPts val="600"/>
              </a:spcBef>
              <a:spcAft>
                <a:spcPts val="0"/>
              </a:spcAft>
              <a:buClr>
                <a:schemeClr val="lt1"/>
              </a:buClr>
              <a:buSzPts val="2000"/>
              <a:buNone/>
              <a:defRPr sz="2000">
                <a:solidFill>
                  <a:schemeClr val="lt1"/>
                </a:solidFill>
              </a:defRPr>
            </a:lvl3pPr>
            <a:lvl4pPr marL="1828800" lvl="3" indent="-355600" algn="l">
              <a:lnSpc>
                <a:spcPct val="100000"/>
              </a:lnSpc>
              <a:spcBef>
                <a:spcPts val="600"/>
              </a:spcBef>
              <a:spcAft>
                <a:spcPts val="0"/>
              </a:spcAft>
              <a:buClr>
                <a:schemeClr val="lt1"/>
              </a:buClr>
              <a:buSzPts val="2000"/>
              <a:buChar char="•"/>
              <a:defRPr sz="2000">
                <a:solidFill>
                  <a:schemeClr val="lt1"/>
                </a:solidFill>
              </a:defRPr>
            </a:lvl4pPr>
            <a:lvl5pPr marL="2286000" lvl="4" indent="-355600" algn="l">
              <a:lnSpc>
                <a:spcPct val="100000"/>
              </a:lnSpc>
              <a:spcBef>
                <a:spcPts val="600"/>
              </a:spcBef>
              <a:spcAft>
                <a:spcPts val="0"/>
              </a:spcAft>
              <a:buClr>
                <a:schemeClr val="lt1"/>
              </a:buClr>
              <a:buSzPts val="2000"/>
              <a:buChar char="–"/>
              <a:defRPr sz="2000">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34"/>
          <p:cNvSpPr txBox="1">
            <a:spLocks noGrp="1"/>
          </p:cNvSpPr>
          <p:nvPr>
            <p:ph type="body" idx="3"/>
          </p:nvPr>
        </p:nvSpPr>
        <p:spPr>
          <a:xfrm>
            <a:off x="540000" y="1368311"/>
            <a:ext cx="2880000" cy="2880000"/>
          </a:xfrm>
          <a:prstGeom prst="rect">
            <a:avLst/>
          </a:prstGeom>
          <a:noFill/>
          <a:ln>
            <a:noFill/>
          </a:ln>
        </p:spPr>
        <p:txBody>
          <a:bodyPr spcFirstLastPara="1" wrap="square" lIns="0" tIns="0" rIns="0" bIns="0" anchor="t" anchorCtr="0">
            <a:noAutofit/>
          </a:bodyPr>
          <a:lstStyle>
            <a:lvl1pPr marL="457200" lvl="0" indent="-228600" algn="l">
              <a:lnSpc>
                <a:spcPct val="80000"/>
              </a:lnSpc>
              <a:spcBef>
                <a:spcPts val="0"/>
              </a:spcBef>
              <a:spcAft>
                <a:spcPts val="0"/>
              </a:spcAft>
              <a:buClr>
                <a:schemeClr val="accent1"/>
              </a:buClr>
              <a:buSzPts val="19000"/>
              <a:buNone/>
              <a:defRPr sz="19000">
                <a:solidFill>
                  <a:schemeClr val="accent1"/>
                </a:solidFill>
                <a:latin typeface="Public Sans Light"/>
                <a:ea typeface="Public Sans Light"/>
                <a:cs typeface="Public Sans Light"/>
                <a:sym typeface="Public Sans Light"/>
              </a:defRPr>
            </a:lvl1pPr>
            <a:lvl2pPr marL="914400" lvl="1" indent="-228600" algn="l">
              <a:lnSpc>
                <a:spcPct val="100000"/>
              </a:lnSpc>
              <a:spcBef>
                <a:spcPts val="0"/>
              </a:spcBef>
              <a:spcAft>
                <a:spcPts val="0"/>
              </a:spcAft>
              <a:buClr>
                <a:schemeClr val="lt1"/>
              </a:buClr>
              <a:buSzPts val="1800"/>
              <a:buNone/>
              <a:defRPr>
                <a:solidFill>
                  <a:schemeClr val="lt1"/>
                </a:solidFill>
              </a:defRPr>
            </a:lvl2pPr>
            <a:lvl3pPr marL="1371600" lvl="2" indent="-228600" algn="l">
              <a:lnSpc>
                <a:spcPct val="100000"/>
              </a:lnSpc>
              <a:spcBef>
                <a:spcPts val="600"/>
              </a:spcBef>
              <a:spcAft>
                <a:spcPts val="0"/>
              </a:spcAft>
              <a:buClr>
                <a:schemeClr val="lt1"/>
              </a:buClr>
              <a:buSzPts val="1800"/>
              <a:buNone/>
              <a:defRPr>
                <a:solidFill>
                  <a:schemeClr val="lt1"/>
                </a:solidFill>
              </a:defRPr>
            </a:lvl3pPr>
            <a:lvl4pPr marL="1828800" lvl="3" indent="-342900" algn="l">
              <a:lnSpc>
                <a:spcPct val="100000"/>
              </a:lnSpc>
              <a:spcBef>
                <a:spcPts val="600"/>
              </a:spcBef>
              <a:spcAft>
                <a:spcPts val="0"/>
              </a:spcAft>
              <a:buClr>
                <a:schemeClr val="lt1"/>
              </a:buClr>
              <a:buSzPts val="1800"/>
              <a:buChar char="•"/>
              <a:defRPr>
                <a:solidFill>
                  <a:schemeClr val="lt1"/>
                </a:solidFill>
              </a:defRPr>
            </a:lvl4pPr>
            <a:lvl5pPr marL="2286000" lvl="4" indent="-342900" algn="l">
              <a:lnSpc>
                <a:spcPct val="100000"/>
              </a:lnSpc>
              <a:spcBef>
                <a:spcPts val="600"/>
              </a:spcBef>
              <a:spcAft>
                <a:spcPts val="0"/>
              </a:spcAft>
              <a:buClr>
                <a:schemeClr val="lt1"/>
              </a:buClr>
              <a:buSzPts val="18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arge quote">
  <p:cSld name="Large quote">
    <p:spTree>
      <p:nvGrpSpPr>
        <p:cNvPr id="1" name="Shape 91"/>
        <p:cNvGrpSpPr/>
        <p:nvPr/>
      </p:nvGrpSpPr>
      <p:grpSpPr>
        <a:xfrm>
          <a:off x="0" y="0"/>
          <a:ext cx="0" cy="0"/>
          <a:chOff x="0" y="0"/>
          <a:chExt cx="0" cy="0"/>
        </a:xfrm>
      </p:grpSpPr>
      <p:sp>
        <p:nvSpPr>
          <p:cNvPr id="92" name="Google Shape;92;p35"/>
          <p:cNvSpPr txBox="1">
            <a:spLocks noGrp="1"/>
          </p:cNvSpPr>
          <p:nvPr>
            <p:ph type="title"/>
          </p:nvPr>
        </p:nvSpPr>
        <p:spPr>
          <a:xfrm>
            <a:off x="360000" y="359998"/>
            <a:ext cx="2520000" cy="59760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Font typeface="Public Sans"/>
              <a:buNone/>
              <a:defRPr sz="1800">
                <a:latin typeface="Public Sans"/>
                <a:ea typeface="Public Sans"/>
                <a:cs typeface="Public Sans"/>
                <a:sym typeface="Public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93" name="Google Shape;93;p35"/>
          <p:cNvCxnSpPr/>
          <p:nvPr/>
        </p:nvCxnSpPr>
        <p:spPr>
          <a:xfrm>
            <a:off x="3096000" y="360000"/>
            <a:ext cx="0" cy="5976000"/>
          </a:xfrm>
          <a:prstGeom prst="straightConnector1">
            <a:avLst/>
          </a:prstGeom>
          <a:noFill/>
          <a:ln w="9525" cap="flat" cmpd="sng">
            <a:solidFill>
              <a:schemeClr val="dk1"/>
            </a:solidFill>
            <a:prstDash val="solid"/>
            <a:miter lim="800000"/>
            <a:headEnd type="none" w="sm" len="sm"/>
            <a:tailEnd type="none" w="sm" len="sm"/>
          </a:ln>
        </p:spPr>
      </p:cxnSp>
      <p:sp>
        <p:nvSpPr>
          <p:cNvPr id="94" name="Google Shape;94;p35"/>
          <p:cNvSpPr txBox="1">
            <a:spLocks noGrp="1"/>
          </p:cNvSpPr>
          <p:nvPr>
            <p:ph type="body" idx="1"/>
          </p:nvPr>
        </p:nvSpPr>
        <p:spPr>
          <a:xfrm>
            <a:off x="3312002" y="360000"/>
            <a:ext cx="7560000" cy="5976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3600"/>
              <a:buNone/>
              <a:defRPr sz="3600"/>
            </a:lvl1pPr>
            <a:lvl2pPr marL="914400" lvl="1" indent="-228600" algn="l">
              <a:lnSpc>
                <a:spcPct val="100000"/>
              </a:lnSpc>
              <a:spcBef>
                <a:spcPts val="1200"/>
              </a:spcBef>
              <a:spcAft>
                <a:spcPts val="0"/>
              </a:spcAft>
              <a:buClr>
                <a:schemeClr val="dk1"/>
              </a:buClr>
              <a:buSzPts val="1800"/>
              <a:buNone/>
              <a:defRPr sz="1800">
                <a:latin typeface="Public Sans Light"/>
                <a:ea typeface="Public Sans Light"/>
                <a:cs typeface="Public Sans Light"/>
                <a:sym typeface="Public Sans Light"/>
              </a:defRPr>
            </a:lvl2pPr>
            <a:lvl3pPr marL="1371600" lvl="2" indent="-228600" algn="l">
              <a:lnSpc>
                <a:spcPct val="100000"/>
              </a:lnSpc>
              <a:spcBef>
                <a:spcPts val="600"/>
              </a:spcBef>
              <a:spcAft>
                <a:spcPts val="0"/>
              </a:spcAft>
              <a:buClr>
                <a:schemeClr val="dk1"/>
              </a:buClr>
              <a:buSzPts val="1800"/>
              <a:buNone/>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35"/>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 multi-content">
  <p:cSld name="Two column multi-content">
    <p:spTree>
      <p:nvGrpSpPr>
        <p:cNvPr id="1" name="Shape 96"/>
        <p:cNvGrpSpPr/>
        <p:nvPr/>
      </p:nvGrpSpPr>
      <p:grpSpPr>
        <a:xfrm>
          <a:off x="0" y="0"/>
          <a:ext cx="0" cy="0"/>
          <a:chOff x="0" y="0"/>
          <a:chExt cx="0" cy="0"/>
        </a:xfrm>
      </p:grpSpPr>
      <p:sp>
        <p:nvSpPr>
          <p:cNvPr id="97" name="Google Shape;97;p36"/>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98" name="Google Shape;98;p36"/>
          <p:cNvCxnSpPr/>
          <p:nvPr/>
        </p:nvCxnSpPr>
        <p:spPr>
          <a:xfrm>
            <a:off x="360000" y="1548000"/>
            <a:ext cx="11484000" cy="0"/>
          </a:xfrm>
          <a:prstGeom prst="straightConnector1">
            <a:avLst/>
          </a:prstGeom>
          <a:noFill/>
          <a:ln w="9525" cap="flat" cmpd="sng">
            <a:solidFill>
              <a:schemeClr val="dk1"/>
            </a:solidFill>
            <a:prstDash val="solid"/>
            <a:miter lim="800000"/>
            <a:headEnd type="none" w="sm" len="sm"/>
            <a:tailEnd type="none" w="sm" len="sm"/>
          </a:ln>
        </p:spPr>
      </p:cxnSp>
      <p:sp>
        <p:nvSpPr>
          <p:cNvPr id="99" name="Google Shape;99;p36"/>
          <p:cNvSpPr txBox="1">
            <a:spLocks noGrp="1"/>
          </p:cNvSpPr>
          <p:nvPr>
            <p:ph type="body" idx="1"/>
          </p:nvPr>
        </p:nvSpPr>
        <p:spPr>
          <a:xfrm>
            <a:off x="360000" y="1800000"/>
            <a:ext cx="11473200" cy="432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000"/>
              <a:buNone/>
              <a:defRPr sz="2000"/>
            </a:lvl1pPr>
            <a:lvl2pPr marL="914400" lvl="1" indent="-228600" algn="l">
              <a:lnSpc>
                <a:spcPct val="100000"/>
              </a:lnSpc>
              <a:spcBef>
                <a:spcPts val="1200"/>
              </a:spcBef>
              <a:spcAft>
                <a:spcPts val="0"/>
              </a:spcAft>
              <a:buClr>
                <a:schemeClr val="dk1"/>
              </a:buClr>
              <a:buSzPts val="1800"/>
              <a:buNone/>
              <a:defRPr/>
            </a:lvl2pPr>
            <a:lvl3pPr marL="1371600" lvl="2" indent="-228600" algn="l">
              <a:lnSpc>
                <a:spcPct val="100000"/>
              </a:lnSpc>
              <a:spcBef>
                <a:spcPts val="600"/>
              </a:spcBef>
              <a:spcAft>
                <a:spcPts val="0"/>
              </a:spcAft>
              <a:buClr>
                <a:schemeClr val="dk1"/>
              </a:buClr>
              <a:buSzPts val="1800"/>
              <a:buNone/>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0" name="Google Shape;100;p36"/>
          <p:cNvCxnSpPr/>
          <p:nvPr/>
        </p:nvCxnSpPr>
        <p:spPr>
          <a:xfrm>
            <a:off x="360000" y="6300000"/>
            <a:ext cx="11484000" cy="0"/>
          </a:xfrm>
          <a:prstGeom prst="straightConnector1">
            <a:avLst/>
          </a:prstGeom>
          <a:noFill/>
          <a:ln w="9525" cap="flat" cmpd="sng">
            <a:solidFill>
              <a:schemeClr val="dk1"/>
            </a:solidFill>
            <a:prstDash val="solid"/>
            <a:miter lim="800000"/>
            <a:headEnd type="none" w="sm" len="sm"/>
            <a:tailEnd type="none" w="sm" len="sm"/>
          </a:ln>
        </p:spPr>
      </p:cxnSp>
      <p:sp>
        <p:nvSpPr>
          <p:cNvPr id="101" name="Google Shape;101;p36"/>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box and two column multi-content">
  <p:cSld name="Text box and two column multi-content">
    <p:spTree>
      <p:nvGrpSpPr>
        <p:cNvPr id="1" name="Shape 102"/>
        <p:cNvGrpSpPr/>
        <p:nvPr/>
      </p:nvGrpSpPr>
      <p:grpSpPr>
        <a:xfrm>
          <a:off x="0" y="0"/>
          <a:ext cx="0" cy="0"/>
          <a:chOff x="0" y="0"/>
          <a:chExt cx="0" cy="0"/>
        </a:xfrm>
      </p:grpSpPr>
      <p:sp>
        <p:nvSpPr>
          <p:cNvPr id="103" name="Google Shape;103;p37"/>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04" name="Google Shape;104;p37"/>
          <p:cNvCxnSpPr/>
          <p:nvPr/>
        </p:nvCxnSpPr>
        <p:spPr>
          <a:xfrm>
            <a:off x="360000" y="1548000"/>
            <a:ext cx="11484000" cy="0"/>
          </a:xfrm>
          <a:prstGeom prst="straightConnector1">
            <a:avLst/>
          </a:prstGeom>
          <a:noFill/>
          <a:ln w="9525" cap="flat" cmpd="sng">
            <a:solidFill>
              <a:schemeClr val="dk1"/>
            </a:solidFill>
            <a:prstDash val="solid"/>
            <a:miter lim="800000"/>
            <a:headEnd type="none" w="sm" len="sm"/>
            <a:tailEnd type="none" w="sm" len="sm"/>
          </a:ln>
        </p:spPr>
      </p:cxnSp>
      <p:sp>
        <p:nvSpPr>
          <p:cNvPr id="105" name="Google Shape;105;p37"/>
          <p:cNvSpPr txBox="1">
            <a:spLocks noGrp="1"/>
          </p:cNvSpPr>
          <p:nvPr>
            <p:ph type="body" idx="1"/>
          </p:nvPr>
        </p:nvSpPr>
        <p:spPr>
          <a:xfrm>
            <a:off x="360000" y="1800001"/>
            <a:ext cx="4680000" cy="431999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800"/>
              <a:buNone/>
              <a:defRPr/>
            </a:lvl1pPr>
            <a:lvl2pPr marL="914400" lvl="1" indent="-228600" algn="l">
              <a:lnSpc>
                <a:spcPct val="100000"/>
              </a:lnSpc>
              <a:spcBef>
                <a:spcPts val="1200"/>
              </a:spcBef>
              <a:spcAft>
                <a:spcPts val="0"/>
              </a:spcAft>
              <a:buClr>
                <a:schemeClr val="dk1"/>
              </a:buClr>
              <a:buSzPts val="1800"/>
              <a:buNone/>
              <a:defRPr/>
            </a:lvl2pPr>
            <a:lvl3pPr marL="1371600" lvl="2" indent="-228600" algn="l">
              <a:lnSpc>
                <a:spcPct val="100000"/>
              </a:lnSpc>
              <a:spcBef>
                <a:spcPts val="600"/>
              </a:spcBef>
              <a:spcAft>
                <a:spcPts val="0"/>
              </a:spcAft>
              <a:buClr>
                <a:schemeClr val="dk1"/>
              </a:buClr>
              <a:buSzPts val="1800"/>
              <a:buNone/>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37"/>
          <p:cNvSpPr txBox="1">
            <a:spLocks noGrp="1"/>
          </p:cNvSpPr>
          <p:nvPr>
            <p:ph type="body" idx="2"/>
          </p:nvPr>
        </p:nvSpPr>
        <p:spPr>
          <a:xfrm>
            <a:off x="5220000" y="1800001"/>
            <a:ext cx="6624000" cy="431999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000"/>
              <a:buNone/>
              <a:defRPr/>
            </a:lvl1pPr>
            <a:lvl2pPr marL="914400" lvl="1" indent="-228600" algn="l">
              <a:lnSpc>
                <a:spcPct val="100000"/>
              </a:lnSpc>
              <a:spcBef>
                <a:spcPts val="1200"/>
              </a:spcBef>
              <a:spcAft>
                <a:spcPts val="0"/>
              </a:spcAft>
              <a:buClr>
                <a:schemeClr val="dk1"/>
              </a:buClr>
              <a:buSzPts val="1800"/>
              <a:buNone/>
              <a:defRPr/>
            </a:lvl2pPr>
            <a:lvl3pPr marL="1371600" lvl="2" indent="-228600" algn="l">
              <a:lnSpc>
                <a:spcPct val="100000"/>
              </a:lnSpc>
              <a:spcBef>
                <a:spcPts val="600"/>
              </a:spcBef>
              <a:spcAft>
                <a:spcPts val="0"/>
              </a:spcAft>
              <a:buClr>
                <a:schemeClr val="dk1"/>
              </a:buClr>
              <a:buSzPts val="1800"/>
              <a:buNone/>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7" name="Google Shape;107;p37"/>
          <p:cNvCxnSpPr/>
          <p:nvPr/>
        </p:nvCxnSpPr>
        <p:spPr>
          <a:xfrm>
            <a:off x="360000" y="6300000"/>
            <a:ext cx="11484000" cy="0"/>
          </a:xfrm>
          <a:prstGeom prst="straightConnector1">
            <a:avLst/>
          </a:prstGeom>
          <a:noFill/>
          <a:ln w="9525" cap="flat" cmpd="sng">
            <a:solidFill>
              <a:schemeClr val="dk1"/>
            </a:solidFill>
            <a:prstDash val="solid"/>
            <a:miter lim="800000"/>
            <a:headEnd type="none" w="sm" len="sm"/>
            <a:tailEnd type="none" w="sm" len="sm"/>
          </a:ln>
        </p:spPr>
      </p:cxnSp>
      <p:sp>
        <p:nvSpPr>
          <p:cNvPr id="108" name="Google Shape;108;p37"/>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heading, one column text and multi-content">
  <p:cSld name="Subheading, one column text and multi-content">
    <p:bg>
      <p:bgPr>
        <a:solidFill>
          <a:schemeClr val="accent4"/>
        </a:solidFill>
        <a:effectLst/>
      </p:bgPr>
    </p:bg>
    <p:spTree>
      <p:nvGrpSpPr>
        <p:cNvPr id="1" name="Shape 109"/>
        <p:cNvGrpSpPr/>
        <p:nvPr/>
      </p:nvGrpSpPr>
      <p:grpSpPr>
        <a:xfrm>
          <a:off x="0" y="0"/>
          <a:ext cx="0" cy="0"/>
          <a:chOff x="0" y="0"/>
          <a:chExt cx="0" cy="0"/>
        </a:xfrm>
      </p:grpSpPr>
      <p:sp>
        <p:nvSpPr>
          <p:cNvPr id="110" name="Google Shape;110;p38"/>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11" name="Google Shape;111;p38"/>
          <p:cNvCxnSpPr/>
          <p:nvPr/>
        </p:nvCxnSpPr>
        <p:spPr>
          <a:xfrm>
            <a:off x="360000" y="1548000"/>
            <a:ext cx="11484000" cy="0"/>
          </a:xfrm>
          <a:prstGeom prst="straightConnector1">
            <a:avLst/>
          </a:prstGeom>
          <a:noFill/>
          <a:ln w="9525" cap="flat" cmpd="sng">
            <a:solidFill>
              <a:schemeClr val="dk1"/>
            </a:solidFill>
            <a:prstDash val="solid"/>
            <a:miter lim="800000"/>
            <a:headEnd type="none" w="sm" len="sm"/>
            <a:tailEnd type="none" w="sm" len="sm"/>
          </a:ln>
        </p:spPr>
      </p:cxnSp>
      <p:sp>
        <p:nvSpPr>
          <p:cNvPr id="112" name="Google Shape;112;p38"/>
          <p:cNvSpPr txBox="1">
            <a:spLocks noGrp="1"/>
          </p:cNvSpPr>
          <p:nvPr>
            <p:ph type="body" idx="1"/>
          </p:nvPr>
        </p:nvSpPr>
        <p:spPr>
          <a:xfrm>
            <a:off x="360363" y="1799996"/>
            <a:ext cx="5615637" cy="8640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000"/>
              <a:buNone/>
              <a:defRPr b="0">
                <a:latin typeface="Public Sans SemiBold"/>
                <a:ea typeface="Public Sans SemiBold"/>
                <a:cs typeface="Public Sans SemiBold"/>
                <a:sym typeface="Public Sans SemiBold"/>
              </a:defRPr>
            </a:lvl1pPr>
            <a:lvl2pPr marL="914400" lvl="1" indent="-228600" algn="l">
              <a:lnSpc>
                <a:spcPct val="100000"/>
              </a:lnSpc>
              <a:spcBef>
                <a:spcPts val="1200"/>
              </a:spcBef>
              <a:spcAft>
                <a:spcPts val="0"/>
              </a:spcAft>
              <a:buClr>
                <a:schemeClr val="dk1"/>
              </a:buClr>
              <a:buSzPts val="1800"/>
              <a:buNone/>
              <a:defRPr/>
            </a:lvl2pPr>
            <a:lvl3pPr marL="1371600" lvl="2" indent="-228600" algn="l">
              <a:lnSpc>
                <a:spcPct val="100000"/>
              </a:lnSpc>
              <a:spcBef>
                <a:spcPts val="600"/>
              </a:spcBef>
              <a:spcAft>
                <a:spcPts val="0"/>
              </a:spcAft>
              <a:buClr>
                <a:schemeClr val="dk1"/>
              </a:buClr>
              <a:buSzPts val="1800"/>
              <a:buNone/>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38"/>
          <p:cNvSpPr txBox="1">
            <a:spLocks noGrp="1"/>
          </p:cNvSpPr>
          <p:nvPr>
            <p:ph type="body" idx="2"/>
          </p:nvPr>
        </p:nvSpPr>
        <p:spPr>
          <a:xfrm>
            <a:off x="360363" y="2879998"/>
            <a:ext cx="5615637" cy="323999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800"/>
              <a:buNone/>
              <a:defRPr/>
            </a:lvl1pPr>
            <a:lvl2pPr marL="914400" lvl="1" indent="-228600" algn="l">
              <a:lnSpc>
                <a:spcPct val="100000"/>
              </a:lnSpc>
              <a:spcBef>
                <a:spcPts val="1200"/>
              </a:spcBef>
              <a:spcAft>
                <a:spcPts val="0"/>
              </a:spcAft>
              <a:buClr>
                <a:schemeClr val="dk1"/>
              </a:buClr>
              <a:buSzPts val="1800"/>
              <a:buNone/>
              <a:defRPr/>
            </a:lvl2pPr>
            <a:lvl3pPr marL="1371600" lvl="2" indent="-228600" algn="l">
              <a:lnSpc>
                <a:spcPct val="100000"/>
              </a:lnSpc>
              <a:spcBef>
                <a:spcPts val="600"/>
              </a:spcBef>
              <a:spcAft>
                <a:spcPts val="0"/>
              </a:spcAft>
              <a:buClr>
                <a:schemeClr val="dk1"/>
              </a:buClr>
              <a:buSzPts val="1800"/>
              <a:buNone/>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38"/>
          <p:cNvSpPr txBox="1">
            <a:spLocks noGrp="1"/>
          </p:cNvSpPr>
          <p:nvPr>
            <p:ph type="body" idx="3"/>
          </p:nvPr>
        </p:nvSpPr>
        <p:spPr>
          <a:xfrm>
            <a:off x="6228000" y="1799996"/>
            <a:ext cx="5616000" cy="432000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800"/>
              <a:buNone/>
              <a:defRPr/>
            </a:lvl1pPr>
            <a:lvl2pPr marL="914400" lvl="1" indent="-228600" algn="l">
              <a:lnSpc>
                <a:spcPct val="100000"/>
              </a:lnSpc>
              <a:spcBef>
                <a:spcPts val="1200"/>
              </a:spcBef>
              <a:spcAft>
                <a:spcPts val="0"/>
              </a:spcAft>
              <a:buClr>
                <a:schemeClr val="dk1"/>
              </a:buClr>
              <a:buSzPts val="1800"/>
              <a:buNone/>
              <a:defRPr/>
            </a:lvl2pPr>
            <a:lvl3pPr marL="1371600" lvl="2" indent="-228600" algn="l">
              <a:lnSpc>
                <a:spcPct val="100000"/>
              </a:lnSpc>
              <a:spcBef>
                <a:spcPts val="600"/>
              </a:spcBef>
              <a:spcAft>
                <a:spcPts val="0"/>
              </a:spcAft>
              <a:buClr>
                <a:schemeClr val="dk1"/>
              </a:buClr>
              <a:buSzPts val="1800"/>
              <a:buNone/>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5" name="Google Shape;115;p38"/>
          <p:cNvCxnSpPr/>
          <p:nvPr/>
        </p:nvCxnSpPr>
        <p:spPr>
          <a:xfrm>
            <a:off x="360000" y="6300000"/>
            <a:ext cx="11484000" cy="0"/>
          </a:xfrm>
          <a:prstGeom prst="straightConnector1">
            <a:avLst/>
          </a:prstGeom>
          <a:noFill/>
          <a:ln w="9525" cap="flat" cmpd="sng">
            <a:solidFill>
              <a:schemeClr val="dk1"/>
            </a:solidFill>
            <a:prstDash val="solid"/>
            <a:miter lim="800000"/>
            <a:headEnd type="none" w="sm" len="sm"/>
            <a:tailEnd type="none" w="sm" len="sm"/>
          </a:ln>
        </p:spPr>
      </p:cxnSp>
      <p:sp>
        <p:nvSpPr>
          <p:cNvPr id="116" name="Google Shape;116;p38"/>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ubheading, two column text and multi-content">
  <p:cSld name="Subheading, two column text and multi-content">
    <p:bg>
      <p:bgPr>
        <a:solidFill>
          <a:schemeClr val="accent6"/>
        </a:solidFill>
        <a:effectLst/>
      </p:bgPr>
    </p:bg>
    <p:spTree>
      <p:nvGrpSpPr>
        <p:cNvPr id="1" name="Shape 117"/>
        <p:cNvGrpSpPr/>
        <p:nvPr/>
      </p:nvGrpSpPr>
      <p:grpSpPr>
        <a:xfrm>
          <a:off x="0" y="0"/>
          <a:ext cx="0" cy="0"/>
          <a:chOff x="0" y="0"/>
          <a:chExt cx="0" cy="0"/>
        </a:xfrm>
      </p:grpSpPr>
      <p:sp>
        <p:nvSpPr>
          <p:cNvPr id="118" name="Google Shape;118;p39"/>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19" name="Google Shape;119;p39"/>
          <p:cNvCxnSpPr/>
          <p:nvPr/>
        </p:nvCxnSpPr>
        <p:spPr>
          <a:xfrm>
            <a:off x="360000" y="1548000"/>
            <a:ext cx="11484000" cy="0"/>
          </a:xfrm>
          <a:prstGeom prst="straightConnector1">
            <a:avLst/>
          </a:prstGeom>
          <a:noFill/>
          <a:ln w="9525" cap="flat" cmpd="sng">
            <a:solidFill>
              <a:schemeClr val="dk1"/>
            </a:solidFill>
            <a:prstDash val="solid"/>
            <a:miter lim="800000"/>
            <a:headEnd type="none" w="sm" len="sm"/>
            <a:tailEnd type="none" w="sm" len="sm"/>
          </a:ln>
        </p:spPr>
      </p:cxnSp>
      <p:sp>
        <p:nvSpPr>
          <p:cNvPr id="120" name="Google Shape;120;p39"/>
          <p:cNvSpPr txBox="1">
            <a:spLocks noGrp="1"/>
          </p:cNvSpPr>
          <p:nvPr>
            <p:ph type="body" idx="1"/>
          </p:nvPr>
        </p:nvSpPr>
        <p:spPr>
          <a:xfrm>
            <a:off x="360363" y="1799996"/>
            <a:ext cx="7560000" cy="8640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000"/>
              <a:buNone/>
              <a:defRPr b="0">
                <a:latin typeface="Public Sans SemiBold"/>
                <a:ea typeface="Public Sans SemiBold"/>
                <a:cs typeface="Public Sans SemiBold"/>
                <a:sym typeface="Public Sans SemiBold"/>
              </a:defRPr>
            </a:lvl1pPr>
            <a:lvl2pPr marL="914400" lvl="1" indent="-228600" algn="l">
              <a:lnSpc>
                <a:spcPct val="100000"/>
              </a:lnSpc>
              <a:spcBef>
                <a:spcPts val="1200"/>
              </a:spcBef>
              <a:spcAft>
                <a:spcPts val="0"/>
              </a:spcAft>
              <a:buClr>
                <a:schemeClr val="dk1"/>
              </a:buClr>
              <a:buSzPts val="1800"/>
              <a:buNone/>
              <a:defRPr/>
            </a:lvl2pPr>
            <a:lvl3pPr marL="1371600" lvl="2" indent="-228600" algn="l">
              <a:lnSpc>
                <a:spcPct val="100000"/>
              </a:lnSpc>
              <a:spcBef>
                <a:spcPts val="600"/>
              </a:spcBef>
              <a:spcAft>
                <a:spcPts val="0"/>
              </a:spcAft>
              <a:buClr>
                <a:schemeClr val="dk1"/>
              </a:buClr>
              <a:buSzPts val="1800"/>
              <a:buNone/>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39"/>
          <p:cNvSpPr txBox="1">
            <a:spLocks noGrp="1"/>
          </p:cNvSpPr>
          <p:nvPr>
            <p:ph type="body" idx="2"/>
          </p:nvPr>
        </p:nvSpPr>
        <p:spPr>
          <a:xfrm>
            <a:off x="360363" y="2879998"/>
            <a:ext cx="7560000" cy="323999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800"/>
              <a:buNone/>
              <a:defRPr/>
            </a:lvl1pPr>
            <a:lvl2pPr marL="914400" lvl="1" indent="-228600" algn="l">
              <a:lnSpc>
                <a:spcPct val="100000"/>
              </a:lnSpc>
              <a:spcBef>
                <a:spcPts val="1200"/>
              </a:spcBef>
              <a:spcAft>
                <a:spcPts val="0"/>
              </a:spcAft>
              <a:buClr>
                <a:schemeClr val="dk1"/>
              </a:buClr>
              <a:buSzPts val="1800"/>
              <a:buNone/>
              <a:defRPr/>
            </a:lvl2pPr>
            <a:lvl3pPr marL="1371600" lvl="2" indent="-228600" algn="l">
              <a:lnSpc>
                <a:spcPct val="100000"/>
              </a:lnSpc>
              <a:spcBef>
                <a:spcPts val="600"/>
              </a:spcBef>
              <a:spcAft>
                <a:spcPts val="0"/>
              </a:spcAft>
              <a:buClr>
                <a:schemeClr val="dk1"/>
              </a:buClr>
              <a:buSzPts val="1800"/>
              <a:buNone/>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39"/>
          <p:cNvSpPr txBox="1">
            <a:spLocks noGrp="1"/>
          </p:cNvSpPr>
          <p:nvPr>
            <p:ph type="body" idx="3"/>
          </p:nvPr>
        </p:nvSpPr>
        <p:spPr>
          <a:xfrm>
            <a:off x="8172000" y="1799996"/>
            <a:ext cx="3672000" cy="432000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800"/>
              <a:buNone/>
              <a:defRPr/>
            </a:lvl1pPr>
            <a:lvl2pPr marL="914400" lvl="1" indent="-228600" algn="l">
              <a:lnSpc>
                <a:spcPct val="100000"/>
              </a:lnSpc>
              <a:spcBef>
                <a:spcPts val="1200"/>
              </a:spcBef>
              <a:spcAft>
                <a:spcPts val="0"/>
              </a:spcAft>
              <a:buClr>
                <a:schemeClr val="dk1"/>
              </a:buClr>
              <a:buSzPts val="1800"/>
              <a:buNone/>
              <a:defRPr/>
            </a:lvl2pPr>
            <a:lvl3pPr marL="1371600" lvl="2" indent="-228600" algn="l">
              <a:lnSpc>
                <a:spcPct val="100000"/>
              </a:lnSpc>
              <a:spcBef>
                <a:spcPts val="600"/>
              </a:spcBef>
              <a:spcAft>
                <a:spcPts val="0"/>
              </a:spcAft>
              <a:buClr>
                <a:schemeClr val="dk1"/>
              </a:buClr>
              <a:buSzPts val="1800"/>
              <a:buNone/>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3" name="Google Shape;123;p39"/>
          <p:cNvCxnSpPr/>
          <p:nvPr/>
        </p:nvCxnSpPr>
        <p:spPr>
          <a:xfrm>
            <a:off x="360000" y="6300000"/>
            <a:ext cx="11484000" cy="0"/>
          </a:xfrm>
          <a:prstGeom prst="straightConnector1">
            <a:avLst/>
          </a:prstGeom>
          <a:noFill/>
          <a:ln w="9525" cap="flat" cmpd="sng">
            <a:solidFill>
              <a:schemeClr val="dk1"/>
            </a:solidFill>
            <a:prstDash val="solid"/>
            <a:miter lim="800000"/>
            <a:headEnd type="none" w="sm" len="sm"/>
            <a:tailEnd type="none" w="sm" len="sm"/>
          </a:ln>
        </p:spPr>
      </p:cxnSp>
      <p:sp>
        <p:nvSpPr>
          <p:cNvPr id="124" name="Google Shape;124;p39"/>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ubheading box, three column text and multi-content">
  <p:cSld name="Subheading box, three column text and multi-content">
    <p:bg>
      <p:bgPr>
        <a:solidFill>
          <a:schemeClr val="accent4"/>
        </a:solidFill>
        <a:effectLst/>
      </p:bgPr>
    </p:bg>
    <p:spTree>
      <p:nvGrpSpPr>
        <p:cNvPr id="1" name="Shape 125"/>
        <p:cNvGrpSpPr/>
        <p:nvPr/>
      </p:nvGrpSpPr>
      <p:grpSpPr>
        <a:xfrm>
          <a:off x="0" y="0"/>
          <a:ext cx="0" cy="0"/>
          <a:chOff x="0" y="0"/>
          <a:chExt cx="0" cy="0"/>
        </a:xfrm>
      </p:grpSpPr>
      <p:sp>
        <p:nvSpPr>
          <p:cNvPr id="126" name="Google Shape;126;p40"/>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27" name="Google Shape;127;p40"/>
          <p:cNvCxnSpPr/>
          <p:nvPr/>
        </p:nvCxnSpPr>
        <p:spPr>
          <a:xfrm>
            <a:off x="360000" y="1548000"/>
            <a:ext cx="11484000" cy="0"/>
          </a:xfrm>
          <a:prstGeom prst="straightConnector1">
            <a:avLst/>
          </a:prstGeom>
          <a:noFill/>
          <a:ln w="9525" cap="flat" cmpd="sng">
            <a:solidFill>
              <a:schemeClr val="dk1"/>
            </a:solidFill>
            <a:prstDash val="solid"/>
            <a:miter lim="800000"/>
            <a:headEnd type="none" w="sm" len="sm"/>
            <a:tailEnd type="none" w="sm" len="sm"/>
          </a:ln>
        </p:spPr>
      </p:cxnSp>
      <p:sp>
        <p:nvSpPr>
          <p:cNvPr id="128" name="Google Shape;128;p40"/>
          <p:cNvSpPr txBox="1">
            <a:spLocks noGrp="1"/>
          </p:cNvSpPr>
          <p:nvPr>
            <p:ph type="body" idx="1"/>
          </p:nvPr>
        </p:nvSpPr>
        <p:spPr>
          <a:xfrm>
            <a:off x="360362" y="1800000"/>
            <a:ext cx="8531999" cy="864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000"/>
              <a:buNone/>
              <a:defRPr b="0">
                <a:solidFill>
                  <a:schemeClr val="dk1"/>
                </a:solidFill>
                <a:latin typeface="Public Sans SemiBold"/>
                <a:ea typeface="Public Sans SemiBold"/>
                <a:cs typeface="Public Sans SemiBold"/>
                <a:sym typeface="Public Sans SemiBold"/>
              </a:defRPr>
            </a:lvl1pPr>
            <a:lvl2pPr marL="914400" lvl="1" indent="-228600" algn="l">
              <a:lnSpc>
                <a:spcPct val="100000"/>
              </a:lnSpc>
              <a:spcBef>
                <a:spcPts val="1200"/>
              </a:spcBef>
              <a:spcAft>
                <a:spcPts val="0"/>
              </a:spcAft>
              <a:buClr>
                <a:schemeClr val="dk1"/>
              </a:buClr>
              <a:buSzPts val="1800"/>
              <a:buNone/>
              <a:defRPr/>
            </a:lvl2pPr>
            <a:lvl3pPr marL="1371600" lvl="2" indent="-228600" algn="l">
              <a:lnSpc>
                <a:spcPct val="100000"/>
              </a:lnSpc>
              <a:spcBef>
                <a:spcPts val="600"/>
              </a:spcBef>
              <a:spcAft>
                <a:spcPts val="0"/>
              </a:spcAft>
              <a:buClr>
                <a:schemeClr val="dk1"/>
              </a:buClr>
              <a:buSzPts val="1800"/>
              <a:buNone/>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40"/>
          <p:cNvSpPr txBox="1">
            <a:spLocks noGrp="1"/>
          </p:cNvSpPr>
          <p:nvPr>
            <p:ph type="body" idx="2"/>
          </p:nvPr>
        </p:nvSpPr>
        <p:spPr>
          <a:xfrm>
            <a:off x="360363" y="2879999"/>
            <a:ext cx="8532000" cy="320400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000"/>
              <a:buNone/>
              <a:defRPr>
                <a:solidFill>
                  <a:schemeClr val="dk1"/>
                </a:solidFill>
              </a:defRPr>
            </a:lvl1pPr>
            <a:lvl2pPr marL="914400" lvl="1" indent="-228600" algn="l">
              <a:lnSpc>
                <a:spcPct val="100000"/>
              </a:lnSpc>
              <a:spcBef>
                <a:spcPts val="1200"/>
              </a:spcBef>
              <a:spcAft>
                <a:spcPts val="0"/>
              </a:spcAft>
              <a:buClr>
                <a:schemeClr val="dk1"/>
              </a:buClr>
              <a:buSzPts val="1800"/>
              <a:buNone/>
              <a:defRPr>
                <a:solidFill>
                  <a:schemeClr val="dk1"/>
                </a:solidFill>
              </a:defRPr>
            </a:lvl2pPr>
            <a:lvl3pPr marL="1371600" lvl="2" indent="-228600" algn="l">
              <a:lnSpc>
                <a:spcPct val="100000"/>
              </a:lnSpc>
              <a:spcBef>
                <a:spcPts val="600"/>
              </a:spcBef>
              <a:spcAft>
                <a:spcPts val="0"/>
              </a:spcAft>
              <a:buClr>
                <a:schemeClr val="dk1"/>
              </a:buClr>
              <a:buSzPts val="1800"/>
              <a:buNone/>
              <a:defRPr>
                <a:solidFill>
                  <a:schemeClr val="dk1"/>
                </a:solidFill>
              </a:defRPr>
            </a:lvl3pPr>
            <a:lvl4pPr marL="1828800" lvl="3" indent="-342900" algn="l">
              <a:lnSpc>
                <a:spcPct val="100000"/>
              </a:lnSpc>
              <a:spcBef>
                <a:spcPts val="600"/>
              </a:spcBef>
              <a:spcAft>
                <a:spcPts val="0"/>
              </a:spcAft>
              <a:buClr>
                <a:schemeClr val="dk1"/>
              </a:buClr>
              <a:buSzPts val="1800"/>
              <a:buChar char="•"/>
              <a:defRPr>
                <a:solidFill>
                  <a:schemeClr val="dk1"/>
                </a:solidFill>
              </a:defRPr>
            </a:lvl4pPr>
            <a:lvl5pPr marL="2286000" lvl="4" indent="-342900" algn="l">
              <a:lnSpc>
                <a:spcPct val="100000"/>
              </a:lnSpc>
              <a:spcBef>
                <a:spcPts val="600"/>
              </a:spcBef>
              <a:spcAft>
                <a:spcPts val="0"/>
              </a:spcAft>
              <a:buClr>
                <a:schemeClr val="dk1"/>
              </a:buClr>
              <a:buSzPts val="1800"/>
              <a:buChar char="–"/>
              <a:defRPr>
                <a:solidFill>
                  <a:schemeClr val="dk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40"/>
          <p:cNvSpPr txBox="1">
            <a:spLocks noGrp="1"/>
          </p:cNvSpPr>
          <p:nvPr>
            <p:ph type="body" idx="3"/>
          </p:nvPr>
        </p:nvSpPr>
        <p:spPr>
          <a:xfrm>
            <a:off x="9072563" y="1800225"/>
            <a:ext cx="2735262" cy="428377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800"/>
              <a:buNone/>
              <a:defRPr/>
            </a:lvl1pPr>
            <a:lvl2pPr marL="914400" lvl="1" indent="-228600" algn="l">
              <a:lnSpc>
                <a:spcPct val="100000"/>
              </a:lnSpc>
              <a:spcBef>
                <a:spcPts val="1200"/>
              </a:spcBef>
              <a:spcAft>
                <a:spcPts val="0"/>
              </a:spcAft>
              <a:buClr>
                <a:schemeClr val="dk1"/>
              </a:buClr>
              <a:buSzPts val="1800"/>
              <a:buNone/>
              <a:defRPr/>
            </a:lvl2pPr>
            <a:lvl3pPr marL="1371600" lvl="2" indent="-228600" algn="l">
              <a:lnSpc>
                <a:spcPct val="100000"/>
              </a:lnSpc>
              <a:spcBef>
                <a:spcPts val="600"/>
              </a:spcBef>
              <a:spcAft>
                <a:spcPts val="0"/>
              </a:spcAft>
              <a:buClr>
                <a:schemeClr val="dk1"/>
              </a:buClr>
              <a:buSzPts val="1800"/>
              <a:buNone/>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1" name="Google Shape;131;p40"/>
          <p:cNvCxnSpPr/>
          <p:nvPr/>
        </p:nvCxnSpPr>
        <p:spPr>
          <a:xfrm>
            <a:off x="360000" y="6300000"/>
            <a:ext cx="11484000" cy="0"/>
          </a:xfrm>
          <a:prstGeom prst="straightConnector1">
            <a:avLst/>
          </a:prstGeom>
          <a:noFill/>
          <a:ln w="9525" cap="flat" cmpd="sng">
            <a:solidFill>
              <a:schemeClr val="dk1"/>
            </a:solidFill>
            <a:prstDash val="solid"/>
            <a:miter lim="800000"/>
            <a:headEnd type="none" w="sm" len="sm"/>
            <a:tailEnd type="none" w="sm" len="sm"/>
          </a:ln>
        </p:spPr>
      </p:cxnSp>
      <p:sp>
        <p:nvSpPr>
          <p:cNvPr id="132" name="Google Shape;132;p40"/>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lvl1pPr marL="0" lvl="0" indent="0" algn="r">
              <a:spcBef>
                <a:spcPts val="0"/>
              </a:spcBef>
              <a:buNone/>
              <a:defRPr sz="1200" b="0" i="0" u="none" strike="noStrike" cap="none">
                <a:solidFill>
                  <a:schemeClr val="accent1"/>
                </a:solidFill>
                <a:latin typeface="Public Sans Light"/>
                <a:ea typeface="Public Sans Light"/>
                <a:cs typeface="Public Sans Light"/>
                <a:sym typeface="Public Sans Light"/>
              </a:defRPr>
            </a:lvl1pPr>
            <a:lvl2pPr marL="0" lvl="1" indent="0" algn="r">
              <a:spcBef>
                <a:spcPts val="0"/>
              </a:spcBef>
              <a:buNone/>
              <a:defRPr sz="1200" b="0" i="0" u="none" strike="noStrike" cap="none">
                <a:solidFill>
                  <a:schemeClr val="accent1"/>
                </a:solidFill>
                <a:latin typeface="Public Sans Light"/>
                <a:ea typeface="Public Sans Light"/>
                <a:cs typeface="Public Sans Light"/>
                <a:sym typeface="Public Sans Light"/>
              </a:defRPr>
            </a:lvl2pPr>
            <a:lvl3pPr marL="0" lvl="2" indent="0" algn="r">
              <a:spcBef>
                <a:spcPts val="0"/>
              </a:spcBef>
              <a:buNone/>
              <a:defRPr sz="1200" b="0" i="0" u="none" strike="noStrike" cap="none">
                <a:solidFill>
                  <a:schemeClr val="accent1"/>
                </a:solidFill>
                <a:latin typeface="Public Sans Light"/>
                <a:ea typeface="Public Sans Light"/>
                <a:cs typeface="Public Sans Light"/>
                <a:sym typeface="Public Sans Light"/>
              </a:defRPr>
            </a:lvl3pPr>
            <a:lvl4pPr marL="0" lvl="3" indent="0" algn="r">
              <a:spcBef>
                <a:spcPts val="0"/>
              </a:spcBef>
              <a:buNone/>
              <a:defRPr sz="1200" b="0" i="0" u="none" strike="noStrike" cap="none">
                <a:solidFill>
                  <a:schemeClr val="accent1"/>
                </a:solidFill>
                <a:latin typeface="Public Sans Light"/>
                <a:ea typeface="Public Sans Light"/>
                <a:cs typeface="Public Sans Light"/>
                <a:sym typeface="Public Sans Light"/>
              </a:defRPr>
            </a:lvl4pPr>
            <a:lvl5pPr marL="0" lvl="4" indent="0" algn="r">
              <a:spcBef>
                <a:spcPts val="0"/>
              </a:spcBef>
              <a:buNone/>
              <a:defRPr sz="1200" b="0" i="0" u="none" strike="noStrike" cap="none">
                <a:solidFill>
                  <a:schemeClr val="accent1"/>
                </a:solidFill>
                <a:latin typeface="Public Sans Light"/>
                <a:ea typeface="Public Sans Light"/>
                <a:cs typeface="Public Sans Light"/>
                <a:sym typeface="Public Sans Light"/>
              </a:defRPr>
            </a:lvl5pPr>
            <a:lvl6pPr marL="0" lvl="5" indent="0" algn="r">
              <a:spcBef>
                <a:spcPts val="0"/>
              </a:spcBef>
              <a:buNone/>
              <a:defRPr sz="1200" b="0" i="0" u="none" strike="noStrike" cap="none">
                <a:solidFill>
                  <a:schemeClr val="accent1"/>
                </a:solidFill>
                <a:latin typeface="Public Sans Light"/>
                <a:ea typeface="Public Sans Light"/>
                <a:cs typeface="Public Sans Light"/>
                <a:sym typeface="Public Sans Light"/>
              </a:defRPr>
            </a:lvl6pPr>
            <a:lvl7pPr marL="0" lvl="6" indent="0" algn="r">
              <a:spcBef>
                <a:spcPts val="0"/>
              </a:spcBef>
              <a:buNone/>
              <a:defRPr sz="1200" b="0" i="0" u="none" strike="noStrike" cap="none">
                <a:solidFill>
                  <a:schemeClr val="accent1"/>
                </a:solidFill>
                <a:latin typeface="Public Sans Light"/>
                <a:ea typeface="Public Sans Light"/>
                <a:cs typeface="Public Sans Light"/>
                <a:sym typeface="Public Sans Light"/>
              </a:defRPr>
            </a:lvl7pPr>
            <a:lvl8pPr marL="0" lvl="7" indent="0" algn="r">
              <a:spcBef>
                <a:spcPts val="0"/>
              </a:spcBef>
              <a:buNone/>
              <a:defRPr sz="1200" b="0" i="0" u="none" strike="noStrike" cap="none">
                <a:solidFill>
                  <a:schemeClr val="accent1"/>
                </a:solidFill>
                <a:latin typeface="Public Sans Light"/>
                <a:ea typeface="Public Sans Light"/>
                <a:cs typeface="Public Sans Light"/>
                <a:sym typeface="Public Sans Light"/>
              </a:defRPr>
            </a:lvl8pPr>
            <a:lvl9pPr marL="0" lvl="8" indent="0" algn="r">
              <a:spcBef>
                <a:spcPts val="0"/>
              </a:spcBef>
              <a:buNone/>
              <a:defRPr sz="1200" b="0" i="0" u="none" strike="noStrike" cap="none">
                <a:solidFill>
                  <a:schemeClr val="accent1"/>
                </a:solidFill>
                <a:latin typeface="Public Sans Light"/>
                <a:ea typeface="Public Sans Light"/>
                <a:cs typeface="Public Sans Light"/>
                <a:sym typeface="Public Sans Light"/>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arge multi-content with small multi-content">
  <p:cSld name="Large multi-content with small multi-content">
    <p:spTree>
      <p:nvGrpSpPr>
        <p:cNvPr id="1" name="Shape 133"/>
        <p:cNvGrpSpPr/>
        <p:nvPr/>
      </p:nvGrpSpPr>
      <p:grpSpPr>
        <a:xfrm>
          <a:off x="0" y="0"/>
          <a:ext cx="0" cy="0"/>
          <a:chOff x="0" y="0"/>
          <a:chExt cx="0" cy="0"/>
        </a:xfrm>
      </p:grpSpPr>
      <p:sp>
        <p:nvSpPr>
          <p:cNvPr id="134" name="Google Shape;134;p41"/>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41"/>
          <p:cNvSpPr txBox="1">
            <a:spLocks noGrp="1"/>
          </p:cNvSpPr>
          <p:nvPr>
            <p:ph type="body" idx="1"/>
          </p:nvPr>
        </p:nvSpPr>
        <p:spPr>
          <a:xfrm>
            <a:off x="360000" y="1547999"/>
            <a:ext cx="7560000" cy="467999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800"/>
              <a:buNone/>
              <a:defRPr/>
            </a:lvl1pPr>
            <a:lvl2pPr marL="914400" lvl="1" indent="-228600" algn="l">
              <a:lnSpc>
                <a:spcPct val="100000"/>
              </a:lnSpc>
              <a:spcBef>
                <a:spcPts val="1200"/>
              </a:spcBef>
              <a:spcAft>
                <a:spcPts val="0"/>
              </a:spcAft>
              <a:buClr>
                <a:schemeClr val="dk1"/>
              </a:buClr>
              <a:buSzPts val="1800"/>
              <a:buNone/>
              <a:defRPr/>
            </a:lvl2pPr>
            <a:lvl3pPr marL="1371600" lvl="2" indent="-228600" algn="l">
              <a:lnSpc>
                <a:spcPct val="100000"/>
              </a:lnSpc>
              <a:spcBef>
                <a:spcPts val="600"/>
              </a:spcBef>
              <a:spcAft>
                <a:spcPts val="0"/>
              </a:spcAft>
              <a:buClr>
                <a:schemeClr val="dk1"/>
              </a:buClr>
              <a:buSzPts val="1800"/>
              <a:buNone/>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6" name="Google Shape;136;p41"/>
          <p:cNvCxnSpPr/>
          <p:nvPr/>
        </p:nvCxnSpPr>
        <p:spPr>
          <a:xfrm>
            <a:off x="8172000" y="1548000"/>
            <a:ext cx="3708000" cy="0"/>
          </a:xfrm>
          <a:prstGeom prst="straightConnector1">
            <a:avLst/>
          </a:prstGeom>
          <a:noFill/>
          <a:ln w="9525" cap="flat" cmpd="sng">
            <a:solidFill>
              <a:schemeClr val="dk1"/>
            </a:solidFill>
            <a:prstDash val="solid"/>
            <a:miter lim="800000"/>
            <a:headEnd type="none" w="sm" len="sm"/>
            <a:tailEnd type="none" w="sm" len="sm"/>
          </a:ln>
        </p:spPr>
      </p:cxnSp>
      <p:sp>
        <p:nvSpPr>
          <p:cNvPr id="137" name="Google Shape;137;p41"/>
          <p:cNvSpPr txBox="1">
            <a:spLocks noGrp="1"/>
          </p:cNvSpPr>
          <p:nvPr>
            <p:ph type="body" idx="2"/>
          </p:nvPr>
        </p:nvSpPr>
        <p:spPr>
          <a:xfrm>
            <a:off x="8172000" y="1800000"/>
            <a:ext cx="3672000" cy="323999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800"/>
              <a:buNone/>
              <a:defRPr/>
            </a:lvl1pPr>
            <a:lvl2pPr marL="914400" lvl="1" indent="-228600" algn="l">
              <a:lnSpc>
                <a:spcPct val="100000"/>
              </a:lnSpc>
              <a:spcBef>
                <a:spcPts val="1200"/>
              </a:spcBef>
              <a:spcAft>
                <a:spcPts val="0"/>
              </a:spcAft>
              <a:buClr>
                <a:schemeClr val="dk1"/>
              </a:buClr>
              <a:buSzPts val="1800"/>
              <a:buNone/>
              <a:defRPr/>
            </a:lvl2pPr>
            <a:lvl3pPr marL="1371600" lvl="2" indent="-228600" algn="l">
              <a:lnSpc>
                <a:spcPct val="100000"/>
              </a:lnSpc>
              <a:spcBef>
                <a:spcPts val="600"/>
              </a:spcBef>
              <a:spcAft>
                <a:spcPts val="0"/>
              </a:spcAft>
              <a:buClr>
                <a:schemeClr val="dk1"/>
              </a:buClr>
              <a:buSzPts val="1800"/>
              <a:buNone/>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41"/>
          <p:cNvSpPr txBox="1">
            <a:spLocks noGrp="1"/>
          </p:cNvSpPr>
          <p:nvPr>
            <p:ph type="body" idx="3"/>
          </p:nvPr>
        </p:nvSpPr>
        <p:spPr>
          <a:xfrm>
            <a:off x="8172000" y="5219998"/>
            <a:ext cx="3672000" cy="9000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400"/>
              <a:buNone/>
              <a:defRPr sz="1400">
                <a:latin typeface="Public Sans Light"/>
                <a:ea typeface="Public Sans Light"/>
                <a:cs typeface="Public Sans Light"/>
                <a:sym typeface="Public Sans Light"/>
              </a:defRPr>
            </a:lvl1pPr>
            <a:lvl2pPr marL="914400" lvl="1" indent="-228600" algn="l">
              <a:lnSpc>
                <a:spcPct val="100000"/>
              </a:lnSpc>
              <a:spcBef>
                <a:spcPts val="1200"/>
              </a:spcBef>
              <a:spcAft>
                <a:spcPts val="0"/>
              </a:spcAft>
              <a:buClr>
                <a:schemeClr val="dk1"/>
              </a:buClr>
              <a:buSzPts val="1800"/>
              <a:buNone/>
              <a:defRPr/>
            </a:lvl2pPr>
            <a:lvl3pPr marL="1371600" lvl="2" indent="-228600" algn="l">
              <a:lnSpc>
                <a:spcPct val="100000"/>
              </a:lnSpc>
              <a:spcBef>
                <a:spcPts val="600"/>
              </a:spcBef>
              <a:spcAft>
                <a:spcPts val="0"/>
              </a:spcAft>
              <a:buClr>
                <a:schemeClr val="dk1"/>
              </a:buClr>
              <a:buSzPts val="1800"/>
              <a:buNone/>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9" name="Google Shape;139;p41"/>
          <p:cNvCxnSpPr/>
          <p:nvPr/>
        </p:nvCxnSpPr>
        <p:spPr>
          <a:xfrm>
            <a:off x="8172000" y="6227998"/>
            <a:ext cx="3708000" cy="2"/>
          </a:xfrm>
          <a:prstGeom prst="straightConnector1">
            <a:avLst/>
          </a:prstGeom>
          <a:noFill/>
          <a:ln w="9525" cap="flat" cmpd="sng">
            <a:solidFill>
              <a:schemeClr val="dk1"/>
            </a:solidFill>
            <a:prstDash val="solid"/>
            <a:miter lim="800000"/>
            <a:headEnd type="none" w="sm" len="sm"/>
            <a:tailEnd type="none" w="sm" len="sm"/>
          </a:ln>
        </p:spPr>
      </p:cxnSp>
      <p:sp>
        <p:nvSpPr>
          <p:cNvPr id="140" name="Google Shape;140;p41"/>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arge multi-content with two small multi-content">
  <p:cSld name="Large multi-content with two small multi-content">
    <p:spTree>
      <p:nvGrpSpPr>
        <p:cNvPr id="1" name="Shape 141"/>
        <p:cNvGrpSpPr/>
        <p:nvPr/>
      </p:nvGrpSpPr>
      <p:grpSpPr>
        <a:xfrm>
          <a:off x="0" y="0"/>
          <a:ext cx="0" cy="0"/>
          <a:chOff x="0" y="0"/>
          <a:chExt cx="0" cy="0"/>
        </a:xfrm>
      </p:grpSpPr>
      <p:cxnSp>
        <p:nvCxnSpPr>
          <p:cNvPr id="142" name="Google Shape;142;p42"/>
          <p:cNvCxnSpPr/>
          <p:nvPr/>
        </p:nvCxnSpPr>
        <p:spPr>
          <a:xfrm>
            <a:off x="360000" y="360000"/>
            <a:ext cx="0" cy="5976000"/>
          </a:xfrm>
          <a:prstGeom prst="straightConnector1">
            <a:avLst/>
          </a:prstGeom>
          <a:noFill/>
          <a:ln w="9525" cap="flat" cmpd="sng">
            <a:solidFill>
              <a:schemeClr val="dk1"/>
            </a:solidFill>
            <a:prstDash val="solid"/>
            <a:miter lim="800000"/>
            <a:headEnd type="none" w="sm" len="sm"/>
            <a:tailEnd type="none" w="sm" len="sm"/>
          </a:ln>
        </p:spPr>
      </p:cxnSp>
      <p:sp>
        <p:nvSpPr>
          <p:cNvPr id="143" name="Google Shape;143;p42"/>
          <p:cNvSpPr txBox="1">
            <a:spLocks noGrp="1"/>
          </p:cNvSpPr>
          <p:nvPr>
            <p:ph type="title"/>
          </p:nvPr>
        </p:nvSpPr>
        <p:spPr>
          <a:xfrm>
            <a:off x="540000" y="360000"/>
            <a:ext cx="10080000" cy="1008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42"/>
          <p:cNvSpPr txBox="1">
            <a:spLocks noGrp="1"/>
          </p:cNvSpPr>
          <p:nvPr>
            <p:ph type="body" idx="1"/>
          </p:nvPr>
        </p:nvSpPr>
        <p:spPr>
          <a:xfrm>
            <a:off x="538901" y="1800000"/>
            <a:ext cx="6229098" cy="45352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000"/>
              <a:buNone/>
              <a:defRPr>
                <a:solidFill>
                  <a:schemeClr val="dk1"/>
                </a:solidFill>
              </a:defRPr>
            </a:lvl1pPr>
            <a:lvl2pPr marL="914400" lvl="1" indent="-228600" algn="l">
              <a:lnSpc>
                <a:spcPct val="100000"/>
              </a:lnSpc>
              <a:spcBef>
                <a:spcPts val="1200"/>
              </a:spcBef>
              <a:spcAft>
                <a:spcPts val="0"/>
              </a:spcAft>
              <a:buClr>
                <a:schemeClr val="dk1"/>
              </a:buClr>
              <a:buSzPts val="1800"/>
              <a:buNone/>
              <a:defRPr>
                <a:solidFill>
                  <a:schemeClr val="dk1"/>
                </a:solidFill>
              </a:defRPr>
            </a:lvl2pPr>
            <a:lvl3pPr marL="1371600" lvl="2" indent="-228600" algn="l">
              <a:lnSpc>
                <a:spcPct val="100000"/>
              </a:lnSpc>
              <a:spcBef>
                <a:spcPts val="600"/>
              </a:spcBef>
              <a:spcAft>
                <a:spcPts val="0"/>
              </a:spcAft>
              <a:buClr>
                <a:schemeClr val="dk1"/>
              </a:buClr>
              <a:buSzPts val="1800"/>
              <a:buNone/>
              <a:defRPr>
                <a:solidFill>
                  <a:schemeClr val="dk1"/>
                </a:solidFill>
              </a:defRPr>
            </a:lvl3pPr>
            <a:lvl4pPr marL="1828800" lvl="3" indent="-342900" algn="l">
              <a:lnSpc>
                <a:spcPct val="100000"/>
              </a:lnSpc>
              <a:spcBef>
                <a:spcPts val="600"/>
              </a:spcBef>
              <a:spcAft>
                <a:spcPts val="0"/>
              </a:spcAft>
              <a:buClr>
                <a:schemeClr val="dk1"/>
              </a:buClr>
              <a:buSzPts val="1800"/>
              <a:buChar char="•"/>
              <a:defRPr>
                <a:solidFill>
                  <a:schemeClr val="dk1"/>
                </a:solidFill>
              </a:defRPr>
            </a:lvl4pPr>
            <a:lvl5pPr marL="2286000" lvl="4" indent="-342900" algn="l">
              <a:lnSpc>
                <a:spcPct val="100000"/>
              </a:lnSpc>
              <a:spcBef>
                <a:spcPts val="600"/>
              </a:spcBef>
              <a:spcAft>
                <a:spcPts val="0"/>
              </a:spcAft>
              <a:buClr>
                <a:schemeClr val="dk1"/>
              </a:buClr>
              <a:buSzPts val="1800"/>
              <a:buChar char="–"/>
              <a:defRPr>
                <a:solidFill>
                  <a:schemeClr val="dk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45" name="Google Shape;145;p42"/>
          <p:cNvCxnSpPr/>
          <p:nvPr/>
        </p:nvCxnSpPr>
        <p:spPr>
          <a:xfrm>
            <a:off x="6948000" y="1728000"/>
            <a:ext cx="0" cy="4608000"/>
          </a:xfrm>
          <a:prstGeom prst="straightConnector1">
            <a:avLst/>
          </a:prstGeom>
          <a:noFill/>
          <a:ln w="9525" cap="flat" cmpd="sng">
            <a:solidFill>
              <a:schemeClr val="dk1"/>
            </a:solidFill>
            <a:prstDash val="solid"/>
            <a:miter lim="800000"/>
            <a:headEnd type="none" w="sm" len="sm"/>
            <a:tailEnd type="none" w="sm" len="sm"/>
          </a:ln>
        </p:spPr>
      </p:cxnSp>
      <p:sp>
        <p:nvSpPr>
          <p:cNvPr id="146" name="Google Shape;146;p42"/>
          <p:cNvSpPr txBox="1">
            <a:spLocks noGrp="1"/>
          </p:cNvSpPr>
          <p:nvPr>
            <p:ph type="body" idx="2"/>
          </p:nvPr>
        </p:nvSpPr>
        <p:spPr>
          <a:xfrm>
            <a:off x="7127998" y="1799999"/>
            <a:ext cx="4715997" cy="197999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000"/>
              <a:buNone/>
              <a:defRPr>
                <a:solidFill>
                  <a:schemeClr val="dk1"/>
                </a:solidFill>
              </a:defRPr>
            </a:lvl1pPr>
            <a:lvl2pPr marL="914400" lvl="1" indent="-228600" algn="l">
              <a:lnSpc>
                <a:spcPct val="100000"/>
              </a:lnSpc>
              <a:spcBef>
                <a:spcPts val="1200"/>
              </a:spcBef>
              <a:spcAft>
                <a:spcPts val="0"/>
              </a:spcAft>
              <a:buClr>
                <a:schemeClr val="dk1"/>
              </a:buClr>
              <a:buSzPts val="1800"/>
              <a:buNone/>
              <a:defRPr>
                <a:solidFill>
                  <a:schemeClr val="dk1"/>
                </a:solidFill>
              </a:defRPr>
            </a:lvl2pPr>
            <a:lvl3pPr marL="1371600" lvl="2" indent="-228600" algn="l">
              <a:lnSpc>
                <a:spcPct val="100000"/>
              </a:lnSpc>
              <a:spcBef>
                <a:spcPts val="600"/>
              </a:spcBef>
              <a:spcAft>
                <a:spcPts val="0"/>
              </a:spcAft>
              <a:buClr>
                <a:schemeClr val="dk1"/>
              </a:buClr>
              <a:buSzPts val="1800"/>
              <a:buNone/>
              <a:defRPr>
                <a:solidFill>
                  <a:schemeClr val="dk1"/>
                </a:solidFill>
              </a:defRPr>
            </a:lvl3pPr>
            <a:lvl4pPr marL="1828800" lvl="3" indent="-342900" algn="l">
              <a:lnSpc>
                <a:spcPct val="100000"/>
              </a:lnSpc>
              <a:spcBef>
                <a:spcPts val="600"/>
              </a:spcBef>
              <a:spcAft>
                <a:spcPts val="0"/>
              </a:spcAft>
              <a:buClr>
                <a:schemeClr val="dk1"/>
              </a:buClr>
              <a:buSzPts val="1800"/>
              <a:buChar char="•"/>
              <a:defRPr>
                <a:solidFill>
                  <a:schemeClr val="dk1"/>
                </a:solidFill>
              </a:defRPr>
            </a:lvl4pPr>
            <a:lvl5pPr marL="2286000" lvl="4" indent="-342900" algn="l">
              <a:lnSpc>
                <a:spcPct val="100000"/>
              </a:lnSpc>
              <a:spcBef>
                <a:spcPts val="600"/>
              </a:spcBef>
              <a:spcAft>
                <a:spcPts val="0"/>
              </a:spcAft>
              <a:buClr>
                <a:schemeClr val="dk1"/>
              </a:buClr>
              <a:buSzPts val="1800"/>
              <a:buChar char="–"/>
              <a:defRPr>
                <a:solidFill>
                  <a:schemeClr val="dk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42"/>
          <p:cNvSpPr txBox="1">
            <a:spLocks noGrp="1"/>
          </p:cNvSpPr>
          <p:nvPr>
            <p:ph type="body" idx="3"/>
          </p:nvPr>
        </p:nvSpPr>
        <p:spPr>
          <a:xfrm>
            <a:off x="7127998" y="3923999"/>
            <a:ext cx="4715997" cy="197999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000"/>
              <a:buNone/>
              <a:defRPr>
                <a:solidFill>
                  <a:schemeClr val="dk1"/>
                </a:solidFill>
              </a:defRPr>
            </a:lvl1pPr>
            <a:lvl2pPr marL="914400" lvl="1" indent="-228600" algn="l">
              <a:lnSpc>
                <a:spcPct val="100000"/>
              </a:lnSpc>
              <a:spcBef>
                <a:spcPts val="1200"/>
              </a:spcBef>
              <a:spcAft>
                <a:spcPts val="0"/>
              </a:spcAft>
              <a:buClr>
                <a:schemeClr val="dk1"/>
              </a:buClr>
              <a:buSzPts val="1800"/>
              <a:buNone/>
              <a:defRPr>
                <a:solidFill>
                  <a:schemeClr val="dk1"/>
                </a:solidFill>
              </a:defRPr>
            </a:lvl2pPr>
            <a:lvl3pPr marL="1371600" lvl="2" indent="-228600" algn="l">
              <a:lnSpc>
                <a:spcPct val="100000"/>
              </a:lnSpc>
              <a:spcBef>
                <a:spcPts val="600"/>
              </a:spcBef>
              <a:spcAft>
                <a:spcPts val="0"/>
              </a:spcAft>
              <a:buClr>
                <a:schemeClr val="dk1"/>
              </a:buClr>
              <a:buSzPts val="1800"/>
              <a:buNone/>
              <a:defRPr>
                <a:solidFill>
                  <a:schemeClr val="dk1"/>
                </a:solidFill>
              </a:defRPr>
            </a:lvl3pPr>
            <a:lvl4pPr marL="1828800" lvl="3" indent="-342900" algn="l">
              <a:lnSpc>
                <a:spcPct val="100000"/>
              </a:lnSpc>
              <a:spcBef>
                <a:spcPts val="600"/>
              </a:spcBef>
              <a:spcAft>
                <a:spcPts val="0"/>
              </a:spcAft>
              <a:buClr>
                <a:schemeClr val="dk1"/>
              </a:buClr>
              <a:buSzPts val="1800"/>
              <a:buChar char="•"/>
              <a:defRPr>
                <a:solidFill>
                  <a:schemeClr val="dk1"/>
                </a:solidFill>
              </a:defRPr>
            </a:lvl4pPr>
            <a:lvl5pPr marL="2286000" lvl="4" indent="-342900" algn="l">
              <a:lnSpc>
                <a:spcPct val="100000"/>
              </a:lnSpc>
              <a:spcBef>
                <a:spcPts val="600"/>
              </a:spcBef>
              <a:spcAft>
                <a:spcPts val="0"/>
              </a:spcAft>
              <a:buClr>
                <a:schemeClr val="dk1"/>
              </a:buClr>
              <a:buSzPts val="1800"/>
              <a:buChar char="–"/>
              <a:defRPr>
                <a:solidFill>
                  <a:schemeClr val="dk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42"/>
          <p:cNvSpPr txBox="1">
            <a:spLocks noGrp="1"/>
          </p:cNvSpPr>
          <p:nvPr>
            <p:ph type="body" idx="4"/>
          </p:nvPr>
        </p:nvSpPr>
        <p:spPr>
          <a:xfrm>
            <a:off x="7127998" y="6048000"/>
            <a:ext cx="4716000" cy="288000"/>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Clr>
                <a:schemeClr val="dk1"/>
              </a:buClr>
              <a:buSzPts val="1200"/>
              <a:buNone/>
              <a:defRPr sz="1200">
                <a:latin typeface="Public Sans Light"/>
                <a:ea typeface="Public Sans Light"/>
                <a:cs typeface="Public Sans Light"/>
                <a:sym typeface="Public Sans Light"/>
              </a:defRPr>
            </a:lvl1pPr>
            <a:lvl2pPr marL="914400" lvl="1" indent="-228600" algn="l">
              <a:lnSpc>
                <a:spcPct val="100000"/>
              </a:lnSpc>
              <a:spcBef>
                <a:spcPts val="1200"/>
              </a:spcBef>
              <a:spcAft>
                <a:spcPts val="0"/>
              </a:spcAft>
              <a:buClr>
                <a:schemeClr val="dk1"/>
              </a:buClr>
              <a:buSzPts val="1800"/>
              <a:buNone/>
              <a:defRPr/>
            </a:lvl2pPr>
            <a:lvl3pPr marL="1371600" lvl="2" indent="-228600" algn="l">
              <a:lnSpc>
                <a:spcPct val="100000"/>
              </a:lnSpc>
              <a:spcBef>
                <a:spcPts val="600"/>
              </a:spcBef>
              <a:spcAft>
                <a:spcPts val="0"/>
              </a:spcAft>
              <a:buClr>
                <a:schemeClr val="dk1"/>
              </a:buClr>
              <a:buSzPts val="1800"/>
              <a:buNone/>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42"/>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harts with supporting text">
  <p:cSld name="Two charts with supporting text">
    <p:spTree>
      <p:nvGrpSpPr>
        <p:cNvPr id="1" name="Shape 150"/>
        <p:cNvGrpSpPr/>
        <p:nvPr/>
      </p:nvGrpSpPr>
      <p:grpSpPr>
        <a:xfrm>
          <a:off x="0" y="0"/>
          <a:ext cx="0" cy="0"/>
          <a:chOff x="0" y="0"/>
          <a:chExt cx="0" cy="0"/>
        </a:xfrm>
      </p:grpSpPr>
      <p:cxnSp>
        <p:nvCxnSpPr>
          <p:cNvPr id="151" name="Google Shape;151;p43"/>
          <p:cNvCxnSpPr/>
          <p:nvPr/>
        </p:nvCxnSpPr>
        <p:spPr>
          <a:xfrm>
            <a:off x="360000" y="360000"/>
            <a:ext cx="0" cy="5976000"/>
          </a:xfrm>
          <a:prstGeom prst="straightConnector1">
            <a:avLst/>
          </a:prstGeom>
          <a:noFill/>
          <a:ln w="9525" cap="flat" cmpd="sng">
            <a:solidFill>
              <a:schemeClr val="dk1"/>
            </a:solidFill>
            <a:prstDash val="solid"/>
            <a:miter lim="800000"/>
            <a:headEnd type="none" w="sm" len="sm"/>
            <a:tailEnd type="none" w="sm" len="sm"/>
          </a:ln>
        </p:spPr>
      </p:cxnSp>
      <p:sp>
        <p:nvSpPr>
          <p:cNvPr id="152" name="Google Shape;152;p43"/>
          <p:cNvSpPr txBox="1">
            <a:spLocks noGrp="1"/>
          </p:cNvSpPr>
          <p:nvPr>
            <p:ph type="title"/>
          </p:nvPr>
        </p:nvSpPr>
        <p:spPr>
          <a:xfrm>
            <a:off x="540000" y="360000"/>
            <a:ext cx="10080000" cy="1008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43"/>
          <p:cNvSpPr>
            <a:spLocks noGrp="1"/>
          </p:cNvSpPr>
          <p:nvPr>
            <p:ph type="chart" idx="2"/>
          </p:nvPr>
        </p:nvSpPr>
        <p:spPr>
          <a:xfrm>
            <a:off x="539750" y="1547999"/>
            <a:ext cx="7560000" cy="3888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Public Sans Light"/>
                <a:ea typeface="Public Sans Light"/>
                <a:cs typeface="Public Sans Light"/>
                <a:sym typeface="Public Sans Light"/>
              </a:defRPr>
            </a:lvl1pPr>
            <a:lvl2pPr marR="0" lvl="1" algn="l" rtl="0">
              <a:lnSpc>
                <a:spcPct val="100000"/>
              </a:lnSpc>
              <a:spcBef>
                <a:spcPts val="1200"/>
              </a:spcBef>
              <a:spcAft>
                <a:spcPts val="0"/>
              </a:spcAft>
              <a:buClr>
                <a:schemeClr val="dk1"/>
              </a:buClr>
              <a:buSzPts val="1800"/>
              <a:buFont typeface="Arial"/>
              <a:buNone/>
              <a:defRPr sz="1800" b="0" i="0" u="none" strike="noStrike" cap="none">
                <a:solidFill>
                  <a:schemeClr val="dk1"/>
                </a:solidFill>
                <a:latin typeface="Public Sans Light"/>
                <a:ea typeface="Public Sans Light"/>
                <a:cs typeface="Public Sans Light"/>
                <a:sym typeface="Public Sans Light"/>
              </a:defRPr>
            </a:lvl2pPr>
            <a:lvl3pPr marR="0" lvl="2" algn="l" rtl="0">
              <a:lnSpc>
                <a:spcPct val="100000"/>
              </a:lnSpc>
              <a:spcBef>
                <a:spcPts val="600"/>
              </a:spcBef>
              <a:spcAft>
                <a:spcPts val="0"/>
              </a:spcAft>
              <a:buClr>
                <a:schemeClr val="dk1"/>
              </a:buClr>
              <a:buSzPts val="1800"/>
              <a:buFont typeface="Arial"/>
              <a:buNone/>
              <a:defRPr sz="1800" b="0" i="0" u="none" strike="noStrike" cap="none">
                <a:solidFill>
                  <a:schemeClr val="dk1"/>
                </a:solidFill>
                <a:latin typeface="Public Sans Light"/>
                <a:ea typeface="Public Sans Light"/>
                <a:cs typeface="Public Sans Light"/>
                <a:sym typeface="Public Sans Light"/>
              </a:defRPr>
            </a:lvl3pPr>
            <a:lvl4pPr marR="0" lvl="3" algn="l" rtl="0">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Public Sans Light"/>
                <a:ea typeface="Public Sans Light"/>
                <a:cs typeface="Public Sans Light"/>
                <a:sym typeface="Public Sans Light"/>
              </a:defRPr>
            </a:lvl4pPr>
            <a:lvl5pPr marR="0" lvl="4" algn="l" rtl="0">
              <a:lnSpc>
                <a:spcPct val="100000"/>
              </a:lnSpc>
              <a:spcBef>
                <a:spcPts val="600"/>
              </a:spcBef>
              <a:spcAft>
                <a:spcPts val="0"/>
              </a:spcAft>
              <a:buClr>
                <a:schemeClr val="dk1"/>
              </a:buClr>
              <a:buSzPts val="1800"/>
              <a:buFont typeface="Times New Roman"/>
              <a:buChar char="–"/>
              <a:defRPr sz="1800" b="0" i="0" u="none" strike="noStrike" cap="none">
                <a:solidFill>
                  <a:schemeClr val="dk1"/>
                </a:solidFill>
                <a:latin typeface="Public Sans Light"/>
                <a:ea typeface="Public Sans Light"/>
                <a:cs typeface="Public Sans Light"/>
                <a:sym typeface="Public Sans Light"/>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Public Sans Light"/>
                <a:ea typeface="Public Sans Light"/>
                <a:cs typeface="Public Sans Light"/>
                <a:sym typeface="Public Sans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ublic Sans Light"/>
                <a:ea typeface="Public Sans Light"/>
                <a:cs typeface="Public Sans Light"/>
                <a:sym typeface="Public Sans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ublic Sans Light"/>
                <a:ea typeface="Public Sans Light"/>
                <a:cs typeface="Public Sans Light"/>
                <a:sym typeface="Public Sans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ublic Sans Light"/>
                <a:ea typeface="Public Sans Light"/>
                <a:cs typeface="Public Sans Light"/>
                <a:sym typeface="Public Sans Light"/>
              </a:defRPr>
            </a:lvl9pPr>
          </a:lstStyle>
          <a:p>
            <a:endParaRPr/>
          </a:p>
        </p:txBody>
      </p:sp>
      <p:sp>
        <p:nvSpPr>
          <p:cNvPr id="154" name="Google Shape;154;p43"/>
          <p:cNvSpPr txBox="1">
            <a:spLocks noGrp="1"/>
          </p:cNvSpPr>
          <p:nvPr>
            <p:ph type="body" idx="1"/>
          </p:nvPr>
        </p:nvSpPr>
        <p:spPr>
          <a:xfrm>
            <a:off x="539750" y="5544000"/>
            <a:ext cx="7560000" cy="79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800"/>
              <a:buNone/>
              <a:defRPr sz="1800" b="0">
                <a:latin typeface="Public Sans SemiBold"/>
                <a:ea typeface="Public Sans SemiBold"/>
                <a:cs typeface="Public Sans SemiBold"/>
                <a:sym typeface="Public Sans SemiBold"/>
              </a:defRPr>
            </a:lvl1pPr>
            <a:lvl2pPr marL="914400" lvl="1" indent="-228600" algn="l">
              <a:lnSpc>
                <a:spcPct val="100000"/>
              </a:lnSpc>
              <a:spcBef>
                <a:spcPts val="0"/>
              </a:spcBef>
              <a:spcAft>
                <a:spcPts val="0"/>
              </a:spcAft>
              <a:buClr>
                <a:schemeClr val="dk1"/>
              </a:buClr>
              <a:buSzPts val="1800"/>
              <a:buNone/>
              <a:defRPr sz="1800" b="0">
                <a:latin typeface="Public Sans Light"/>
                <a:ea typeface="Public Sans Light"/>
                <a:cs typeface="Public Sans Light"/>
                <a:sym typeface="Public Sans Light"/>
              </a:defRPr>
            </a:lvl2pPr>
            <a:lvl3pPr marL="1371600" lvl="2" indent="-228600" algn="l">
              <a:lnSpc>
                <a:spcPct val="100000"/>
              </a:lnSpc>
              <a:spcBef>
                <a:spcPts val="0"/>
              </a:spcBef>
              <a:spcAft>
                <a:spcPts val="0"/>
              </a:spcAft>
              <a:buClr>
                <a:schemeClr val="dk1"/>
              </a:buClr>
              <a:buSzPts val="1200"/>
              <a:buNone/>
              <a:defRPr sz="1200"/>
            </a:lvl3pPr>
            <a:lvl4pPr marL="1828800" lvl="3" indent="-304800" algn="l">
              <a:lnSpc>
                <a:spcPct val="100000"/>
              </a:lnSpc>
              <a:spcBef>
                <a:spcPts val="600"/>
              </a:spcBef>
              <a:spcAft>
                <a:spcPts val="0"/>
              </a:spcAft>
              <a:buClr>
                <a:schemeClr val="dk1"/>
              </a:buClr>
              <a:buSzPts val="1200"/>
              <a:buChar char="•"/>
              <a:defRPr sz="1200"/>
            </a:lvl4pPr>
            <a:lvl5pPr marL="2286000" lvl="4" indent="-304800" algn="l">
              <a:lnSpc>
                <a:spcPct val="100000"/>
              </a:lnSpc>
              <a:spcBef>
                <a:spcPts val="600"/>
              </a:spcBef>
              <a:spcAft>
                <a:spcPts val="0"/>
              </a:spcAft>
              <a:buClr>
                <a:schemeClr val="dk1"/>
              </a:buClr>
              <a:buSzPts val="1200"/>
              <a:buChar char="–"/>
              <a:defRPr sz="12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55" name="Google Shape;155;p43"/>
          <p:cNvCxnSpPr/>
          <p:nvPr/>
        </p:nvCxnSpPr>
        <p:spPr>
          <a:xfrm>
            <a:off x="8928000" y="3276000"/>
            <a:ext cx="0" cy="3060000"/>
          </a:xfrm>
          <a:prstGeom prst="straightConnector1">
            <a:avLst/>
          </a:prstGeom>
          <a:noFill/>
          <a:ln w="9525" cap="flat" cmpd="sng">
            <a:solidFill>
              <a:schemeClr val="dk1"/>
            </a:solidFill>
            <a:prstDash val="solid"/>
            <a:miter lim="800000"/>
            <a:headEnd type="none" w="sm" len="sm"/>
            <a:tailEnd type="none" w="sm" len="sm"/>
          </a:ln>
        </p:spPr>
      </p:cxnSp>
      <p:sp>
        <p:nvSpPr>
          <p:cNvPr id="156" name="Google Shape;156;p43"/>
          <p:cNvSpPr>
            <a:spLocks noGrp="1"/>
          </p:cNvSpPr>
          <p:nvPr>
            <p:ph type="chart" idx="3"/>
          </p:nvPr>
        </p:nvSpPr>
        <p:spPr>
          <a:xfrm>
            <a:off x="9108000" y="3276000"/>
            <a:ext cx="2736000" cy="2159999"/>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Public Sans Light"/>
                <a:ea typeface="Public Sans Light"/>
                <a:cs typeface="Public Sans Light"/>
                <a:sym typeface="Public Sans Light"/>
              </a:defRPr>
            </a:lvl1pPr>
            <a:lvl2pPr marR="0" lvl="1" algn="l" rtl="0">
              <a:lnSpc>
                <a:spcPct val="100000"/>
              </a:lnSpc>
              <a:spcBef>
                <a:spcPts val="1200"/>
              </a:spcBef>
              <a:spcAft>
                <a:spcPts val="0"/>
              </a:spcAft>
              <a:buClr>
                <a:schemeClr val="dk1"/>
              </a:buClr>
              <a:buSzPts val="1800"/>
              <a:buFont typeface="Arial"/>
              <a:buNone/>
              <a:defRPr sz="1800" b="0" i="0" u="none" strike="noStrike" cap="none">
                <a:solidFill>
                  <a:schemeClr val="dk1"/>
                </a:solidFill>
                <a:latin typeface="Public Sans Light"/>
                <a:ea typeface="Public Sans Light"/>
                <a:cs typeface="Public Sans Light"/>
                <a:sym typeface="Public Sans Light"/>
              </a:defRPr>
            </a:lvl2pPr>
            <a:lvl3pPr marR="0" lvl="2" algn="l" rtl="0">
              <a:lnSpc>
                <a:spcPct val="100000"/>
              </a:lnSpc>
              <a:spcBef>
                <a:spcPts val="600"/>
              </a:spcBef>
              <a:spcAft>
                <a:spcPts val="0"/>
              </a:spcAft>
              <a:buClr>
                <a:schemeClr val="dk1"/>
              </a:buClr>
              <a:buSzPts val="1800"/>
              <a:buFont typeface="Arial"/>
              <a:buNone/>
              <a:defRPr sz="1800" b="0" i="0" u="none" strike="noStrike" cap="none">
                <a:solidFill>
                  <a:schemeClr val="dk1"/>
                </a:solidFill>
                <a:latin typeface="Public Sans Light"/>
                <a:ea typeface="Public Sans Light"/>
                <a:cs typeface="Public Sans Light"/>
                <a:sym typeface="Public Sans Light"/>
              </a:defRPr>
            </a:lvl3pPr>
            <a:lvl4pPr marR="0" lvl="3" algn="l" rtl="0">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Public Sans Light"/>
                <a:ea typeface="Public Sans Light"/>
                <a:cs typeface="Public Sans Light"/>
                <a:sym typeface="Public Sans Light"/>
              </a:defRPr>
            </a:lvl4pPr>
            <a:lvl5pPr marR="0" lvl="4" algn="l" rtl="0">
              <a:lnSpc>
                <a:spcPct val="100000"/>
              </a:lnSpc>
              <a:spcBef>
                <a:spcPts val="600"/>
              </a:spcBef>
              <a:spcAft>
                <a:spcPts val="0"/>
              </a:spcAft>
              <a:buClr>
                <a:schemeClr val="dk1"/>
              </a:buClr>
              <a:buSzPts val="1800"/>
              <a:buFont typeface="Times New Roman"/>
              <a:buChar char="–"/>
              <a:defRPr sz="1800" b="0" i="0" u="none" strike="noStrike" cap="none">
                <a:solidFill>
                  <a:schemeClr val="dk1"/>
                </a:solidFill>
                <a:latin typeface="Public Sans Light"/>
                <a:ea typeface="Public Sans Light"/>
                <a:cs typeface="Public Sans Light"/>
                <a:sym typeface="Public Sans Light"/>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Public Sans Light"/>
                <a:ea typeface="Public Sans Light"/>
                <a:cs typeface="Public Sans Light"/>
                <a:sym typeface="Public Sans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ublic Sans Light"/>
                <a:ea typeface="Public Sans Light"/>
                <a:cs typeface="Public Sans Light"/>
                <a:sym typeface="Public Sans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ublic Sans Light"/>
                <a:ea typeface="Public Sans Light"/>
                <a:cs typeface="Public Sans Light"/>
                <a:sym typeface="Public Sans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ublic Sans Light"/>
                <a:ea typeface="Public Sans Light"/>
                <a:cs typeface="Public Sans Light"/>
                <a:sym typeface="Public Sans Light"/>
              </a:defRPr>
            </a:lvl9pPr>
          </a:lstStyle>
          <a:p>
            <a:endParaRPr/>
          </a:p>
        </p:txBody>
      </p:sp>
      <p:sp>
        <p:nvSpPr>
          <p:cNvPr id="157" name="Google Shape;157;p43"/>
          <p:cNvSpPr txBox="1">
            <a:spLocks noGrp="1"/>
          </p:cNvSpPr>
          <p:nvPr>
            <p:ph type="body" idx="4"/>
          </p:nvPr>
        </p:nvSpPr>
        <p:spPr>
          <a:xfrm>
            <a:off x="9108000" y="5544000"/>
            <a:ext cx="2735999" cy="79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800"/>
              <a:buNone/>
              <a:defRPr sz="1800" b="0">
                <a:solidFill>
                  <a:schemeClr val="dk1"/>
                </a:solidFill>
                <a:latin typeface="Public Sans SemiBold"/>
                <a:ea typeface="Public Sans SemiBold"/>
                <a:cs typeface="Public Sans SemiBold"/>
                <a:sym typeface="Public Sans SemiBold"/>
              </a:defRPr>
            </a:lvl1pPr>
            <a:lvl2pPr marL="914400" lvl="1" indent="-228600" algn="l">
              <a:lnSpc>
                <a:spcPct val="100000"/>
              </a:lnSpc>
              <a:spcBef>
                <a:spcPts val="0"/>
              </a:spcBef>
              <a:spcAft>
                <a:spcPts val="0"/>
              </a:spcAft>
              <a:buClr>
                <a:schemeClr val="dk1"/>
              </a:buClr>
              <a:buSzPts val="1800"/>
              <a:buNone/>
              <a:defRPr sz="1800" b="0">
                <a:latin typeface="Public Sans Light"/>
                <a:ea typeface="Public Sans Light"/>
                <a:cs typeface="Public Sans Light"/>
                <a:sym typeface="Public Sans Light"/>
              </a:defRPr>
            </a:lvl2pPr>
            <a:lvl3pPr marL="1371600" lvl="2" indent="-228600" algn="l">
              <a:lnSpc>
                <a:spcPct val="100000"/>
              </a:lnSpc>
              <a:spcBef>
                <a:spcPts val="0"/>
              </a:spcBef>
              <a:spcAft>
                <a:spcPts val="0"/>
              </a:spcAft>
              <a:buClr>
                <a:schemeClr val="dk1"/>
              </a:buClr>
              <a:buSzPts val="1200"/>
              <a:buNone/>
              <a:defRPr sz="1200"/>
            </a:lvl3pPr>
            <a:lvl4pPr marL="1828800" lvl="3" indent="-304800" algn="l">
              <a:lnSpc>
                <a:spcPct val="100000"/>
              </a:lnSpc>
              <a:spcBef>
                <a:spcPts val="600"/>
              </a:spcBef>
              <a:spcAft>
                <a:spcPts val="0"/>
              </a:spcAft>
              <a:buClr>
                <a:schemeClr val="dk1"/>
              </a:buClr>
              <a:buSzPts val="1200"/>
              <a:buChar char="•"/>
              <a:defRPr sz="1200"/>
            </a:lvl4pPr>
            <a:lvl5pPr marL="2286000" lvl="4" indent="-304800" algn="l">
              <a:lnSpc>
                <a:spcPct val="100000"/>
              </a:lnSpc>
              <a:spcBef>
                <a:spcPts val="600"/>
              </a:spcBef>
              <a:spcAft>
                <a:spcPts val="0"/>
              </a:spcAft>
              <a:buClr>
                <a:schemeClr val="dk1"/>
              </a:buClr>
              <a:buSzPts val="1200"/>
              <a:buChar char="–"/>
              <a:defRPr sz="12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43"/>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cknowledgement / Introduction">
  <p:cSld name="Acknowledgement / Introduction">
    <p:spTree>
      <p:nvGrpSpPr>
        <p:cNvPr id="1" name="Shape 28"/>
        <p:cNvGrpSpPr/>
        <p:nvPr/>
      </p:nvGrpSpPr>
      <p:grpSpPr>
        <a:xfrm>
          <a:off x="0" y="0"/>
          <a:ext cx="0" cy="0"/>
          <a:chOff x="0" y="0"/>
          <a:chExt cx="0" cy="0"/>
        </a:xfrm>
      </p:grpSpPr>
      <p:sp>
        <p:nvSpPr>
          <p:cNvPr id="29" name="Google Shape;29;p23"/>
          <p:cNvSpPr/>
          <p:nvPr/>
        </p:nvSpPr>
        <p:spPr>
          <a:xfrm>
            <a:off x="0" y="0"/>
            <a:ext cx="2520001" cy="6858000"/>
          </a:xfrm>
          <a:prstGeom prst="rect">
            <a:avLst/>
          </a:prstGeom>
          <a:solidFill>
            <a:schemeClr val="accent1"/>
          </a:solidFill>
          <a:ln>
            <a:noFill/>
          </a:ln>
        </p:spPr>
        <p:txBody>
          <a:bodyPr spcFirstLastPara="1" wrap="square" lIns="0" tIns="0" rIns="0" bIns="0" anchor="t" anchorCtr="0">
            <a:noAutofit/>
          </a:bodyPr>
          <a:lstStyle/>
          <a:p>
            <a:pPr marL="0" marR="0" lvl="0" indent="0" algn="ctr" rtl="0">
              <a:spcBef>
                <a:spcPts val="0"/>
              </a:spcBef>
              <a:spcAft>
                <a:spcPts val="0"/>
              </a:spcAft>
              <a:buNone/>
            </a:pPr>
            <a:endParaRPr sz="2400" b="0" i="0" u="none" strike="noStrike" cap="none">
              <a:solidFill>
                <a:schemeClr val="lt1"/>
              </a:solidFill>
              <a:latin typeface="Public Sans Light"/>
              <a:ea typeface="Public Sans Light"/>
              <a:cs typeface="Public Sans Light"/>
              <a:sym typeface="Public Sans Light"/>
            </a:endParaRPr>
          </a:p>
        </p:txBody>
      </p:sp>
      <p:sp>
        <p:nvSpPr>
          <p:cNvPr id="30" name="Google Shape;30;p23"/>
          <p:cNvSpPr/>
          <p:nvPr/>
        </p:nvSpPr>
        <p:spPr>
          <a:xfrm>
            <a:off x="2520000" y="0"/>
            <a:ext cx="1260000" cy="6858000"/>
          </a:xfrm>
          <a:prstGeom prst="rect">
            <a:avLst/>
          </a:prstGeom>
          <a:solidFill>
            <a:schemeClr val="accent2"/>
          </a:solidFill>
          <a:ln>
            <a:noFill/>
          </a:ln>
        </p:spPr>
        <p:txBody>
          <a:bodyPr spcFirstLastPara="1" wrap="square" lIns="0" tIns="0" rIns="0" bIns="0" anchor="t" anchorCtr="0">
            <a:noAutofit/>
          </a:bodyPr>
          <a:lstStyle/>
          <a:p>
            <a:pPr marL="0" marR="0" lvl="0" indent="0" algn="ctr" rtl="0">
              <a:spcBef>
                <a:spcPts val="0"/>
              </a:spcBef>
              <a:spcAft>
                <a:spcPts val="0"/>
              </a:spcAft>
              <a:buNone/>
            </a:pPr>
            <a:endParaRPr sz="2400" b="0" i="0" u="none" strike="noStrike" cap="none">
              <a:solidFill>
                <a:schemeClr val="lt1"/>
              </a:solidFill>
              <a:latin typeface="Public Sans Light"/>
              <a:ea typeface="Public Sans Light"/>
              <a:cs typeface="Public Sans Light"/>
              <a:sym typeface="Public Sans Light"/>
            </a:endParaRPr>
          </a:p>
        </p:txBody>
      </p:sp>
      <p:sp>
        <p:nvSpPr>
          <p:cNvPr id="31" name="Google Shape;31;p23"/>
          <p:cNvSpPr/>
          <p:nvPr/>
        </p:nvSpPr>
        <p:spPr>
          <a:xfrm>
            <a:off x="3780000" y="0"/>
            <a:ext cx="1260000" cy="6858000"/>
          </a:xfrm>
          <a:prstGeom prst="rect">
            <a:avLst/>
          </a:prstGeom>
          <a:solidFill>
            <a:schemeClr val="accent4"/>
          </a:solidFill>
          <a:ln>
            <a:noFill/>
          </a:ln>
        </p:spPr>
        <p:txBody>
          <a:bodyPr spcFirstLastPara="1" wrap="square" lIns="0" tIns="0" rIns="0" bIns="0" anchor="t" anchorCtr="0">
            <a:noAutofit/>
          </a:bodyPr>
          <a:lstStyle/>
          <a:p>
            <a:pPr marL="0" marR="0" lvl="0" indent="0" algn="ctr" rtl="0">
              <a:spcBef>
                <a:spcPts val="0"/>
              </a:spcBef>
              <a:spcAft>
                <a:spcPts val="0"/>
              </a:spcAft>
              <a:buNone/>
            </a:pPr>
            <a:endParaRPr sz="2400" b="0" i="0" u="none" strike="noStrike" cap="none">
              <a:solidFill>
                <a:schemeClr val="lt1"/>
              </a:solidFill>
              <a:latin typeface="Public Sans Light"/>
              <a:ea typeface="Public Sans Light"/>
              <a:cs typeface="Public Sans Light"/>
              <a:sym typeface="Public Sans Light"/>
            </a:endParaRPr>
          </a:p>
        </p:txBody>
      </p:sp>
      <p:sp>
        <p:nvSpPr>
          <p:cNvPr id="32" name="Google Shape;32;p23"/>
          <p:cNvSpPr txBox="1">
            <a:spLocks noGrp="1"/>
          </p:cNvSpPr>
          <p:nvPr>
            <p:ph type="title"/>
          </p:nvPr>
        </p:nvSpPr>
        <p:spPr>
          <a:xfrm>
            <a:off x="5400000" y="360000"/>
            <a:ext cx="5400000" cy="1008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600"/>
              <a:buFont typeface="Public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3" name="Google Shape;33;p23"/>
          <p:cNvCxnSpPr/>
          <p:nvPr/>
        </p:nvCxnSpPr>
        <p:spPr>
          <a:xfrm>
            <a:off x="5220000" y="1800000"/>
            <a:ext cx="0" cy="4536000"/>
          </a:xfrm>
          <a:prstGeom prst="straightConnector1">
            <a:avLst/>
          </a:prstGeom>
          <a:noFill/>
          <a:ln w="9525" cap="flat" cmpd="sng">
            <a:solidFill>
              <a:schemeClr val="dk1"/>
            </a:solidFill>
            <a:prstDash val="solid"/>
            <a:miter lim="800000"/>
            <a:headEnd type="none" w="sm" len="sm"/>
            <a:tailEnd type="none" w="sm" len="sm"/>
          </a:ln>
        </p:spPr>
      </p:cxnSp>
      <p:sp>
        <p:nvSpPr>
          <p:cNvPr id="34" name="Google Shape;34;p23"/>
          <p:cNvSpPr txBox="1">
            <a:spLocks noGrp="1"/>
          </p:cNvSpPr>
          <p:nvPr>
            <p:ph type="body" idx="1"/>
          </p:nvPr>
        </p:nvSpPr>
        <p:spPr>
          <a:xfrm>
            <a:off x="5400000" y="1800225"/>
            <a:ext cx="6408000" cy="414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000"/>
              <a:buNone/>
              <a:defRPr sz="2000">
                <a:solidFill>
                  <a:schemeClr val="dk1"/>
                </a:solidFill>
                <a:latin typeface="Public Sans Light"/>
                <a:ea typeface="Public Sans Light"/>
                <a:cs typeface="Public Sans Light"/>
                <a:sym typeface="Public Sans Light"/>
              </a:defRPr>
            </a:lvl1pPr>
            <a:lvl2pPr marL="914400" lvl="1" indent="-228600" algn="l">
              <a:lnSpc>
                <a:spcPct val="100000"/>
              </a:lnSpc>
              <a:spcBef>
                <a:spcPts val="1200"/>
              </a:spcBef>
              <a:spcAft>
                <a:spcPts val="0"/>
              </a:spcAft>
              <a:buClr>
                <a:schemeClr val="dk1"/>
              </a:buClr>
              <a:buSzPts val="1800"/>
              <a:buNone/>
              <a:defRPr sz="1800">
                <a:solidFill>
                  <a:schemeClr val="dk1"/>
                </a:solidFill>
                <a:latin typeface="Public Sans Light"/>
                <a:ea typeface="Public Sans Light"/>
                <a:cs typeface="Public Sans Light"/>
                <a:sym typeface="Public Sans Light"/>
              </a:defRPr>
            </a:lvl2pPr>
            <a:lvl3pPr marL="1371600" lvl="2" indent="-228600" algn="l">
              <a:lnSpc>
                <a:spcPct val="100000"/>
              </a:lnSpc>
              <a:spcBef>
                <a:spcPts val="600"/>
              </a:spcBef>
              <a:spcAft>
                <a:spcPts val="0"/>
              </a:spcAft>
              <a:buClr>
                <a:schemeClr val="lt2"/>
              </a:buClr>
              <a:buSzPts val="3600"/>
              <a:buNone/>
              <a:defRPr sz="3600">
                <a:solidFill>
                  <a:schemeClr val="lt2"/>
                </a:solidFill>
                <a:latin typeface="Public Sans Light"/>
                <a:ea typeface="Public Sans Light"/>
                <a:cs typeface="Public Sans Light"/>
                <a:sym typeface="Public Sans Light"/>
              </a:defRPr>
            </a:lvl3pPr>
            <a:lvl4pPr marL="1828800" lvl="3" indent="-457200" algn="l">
              <a:lnSpc>
                <a:spcPct val="100000"/>
              </a:lnSpc>
              <a:spcBef>
                <a:spcPts val="600"/>
              </a:spcBef>
              <a:spcAft>
                <a:spcPts val="0"/>
              </a:spcAft>
              <a:buClr>
                <a:schemeClr val="lt2"/>
              </a:buClr>
              <a:buSzPts val="3600"/>
              <a:buChar char="•"/>
              <a:defRPr sz="3600">
                <a:solidFill>
                  <a:schemeClr val="lt2"/>
                </a:solidFill>
                <a:latin typeface="Public Sans Light"/>
                <a:ea typeface="Public Sans Light"/>
                <a:cs typeface="Public Sans Light"/>
                <a:sym typeface="Public Sans Light"/>
              </a:defRPr>
            </a:lvl4pPr>
            <a:lvl5pPr marL="2286000" lvl="4" indent="-457200" algn="l">
              <a:lnSpc>
                <a:spcPct val="100000"/>
              </a:lnSpc>
              <a:spcBef>
                <a:spcPts val="600"/>
              </a:spcBef>
              <a:spcAft>
                <a:spcPts val="0"/>
              </a:spcAft>
              <a:buClr>
                <a:schemeClr val="lt2"/>
              </a:buClr>
              <a:buSzPts val="3600"/>
              <a:buChar char="–"/>
              <a:defRPr sz="3600">
                <a:solidFill>
                  <a:schemeClr val="lt2"/>
                </a:solidFill>
                <a:latin typeface="Public Sans Light"/>
                <a:ea typeface="Public Sans Light"/>
                <a:cs typeface="Public Sans Light"/>
                <a:sym typeface="Public Sans Light"/>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3"/>
          <p:cNvSpPr>
            <a:spLocks noGrp="1"/>
          </p:cNvSpPr>
          <p:nvPr>
            <p:ph type="pic" idx="2"/>
          </p:nvPr>
        </p:nvSpPr>
        <p:spPr>
          <a:xfrm>
            <a:off x="0" y="0"/>
            <a:ext cx="5040000" cy="6858000"/>
          </a:xfrm>
          <a:prstGeom prst="rect">
            <a:avLst/>
          </a:prstGeom>
          <a:noFill/>
          <a:ln>
            <a:noFill/>
          </a:ln>
        </p:spPr>
      </p:sp>
      <p:sp>
        <p:nvSpPr>
          <p:cNvPr id="36" name="Google Shape;36;p23"/>
          <p:cNvSpPr txBox="1">
            <a:spLocks noGrp="1"/>
          </p:cNvSpPr>
          <p:nvPr>
            <p:ph type="body" idx="3"/>
          </p:nvPr>
        </p:nvSpPr>
        <p:spPr>
          <a:xfrm>
            <a:off x="5400000" y="5976000"/>
            <a:ext cx="6407999" cy="3600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400"/>
              <a:buNone/>
              <a:defRPr sz="1400">
                <a:latin typeface="Public Sans Light"/>
                <a:ea typeface="Public Sans Light"/>
                <a:cs typeface="Public Sans Light"/>
                <a:sym typeface="Public Sans Light"/>
              </a:defRPr>
            </a:lvl1pPr>
            <a:lvl2pPr marL="914400" lvl="1" indent="-228600" algn="l">
              <a:lnSpc>
                <a:spcPct val="100000"/>
              </a:lnSpc>
              <a:spcBef>
                <a:spcPts val="1200"/>
              </a:spcBef>
              <a:spcAft>
                <a:spcPts val="0"/>
              </a:spcAft>
              <a:buClr>
                <a:schemeClr val="dk1"/>
              </a:buClr>
              <a:buSzPts val="1800"/>
              <a:buNone/>
              <a:defRPr/>
            </a:lvl2pPr>
            <a:lvl3pPr marL="1371600" lvl="2" indent="-228600" algn="l">
              <a:lnSpc>
                <a:spcPct val="100000"/>
              </a:lnSpc>
              <a:spcBef>
                <a:spcPts val="600"/>
              </a:spcBef>
              <a:spcAft>
                <a:spcPts val="0"/>
              </a:spcAft>
              <a:buClr>
                <a:schemeClr val="dk1"/>
              </a:buClr>
              <a:buSzPts val="1800"/>
              <a:buNone/>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3"/>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multi-content comparison">
  <p:cSld name="Two multi-content comparison">
    <p:spTree>
      <p:nvGrpSpPr>
        <p:cNvPr id="1" name="Shape 159"/>
        <p:cNvGrpSpPr/>
        <p:nvPr/>
      </p:nvGrpSpPr>
      <p:grpSpPr>
        <a:xfrm>
          <a:off x="0" y="0"/>
          <a:ext cx="0" cy="0"/>
          <a:chOff x="0" y="0"/>
          <a:chExt cx="0" cy="0"/>
        </a:xfrm>
      </p:grpSpPr>
      <p:sp>
        <p:nvSpPr>
          <p:cNvPr id="160" name="Google Shape;160;p44"/>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61" name="Google Shape;161;p44"/>
          <p:cNvCxnSpPr/>
          <p:nvPr/>
        </p:nvCxnSpPr>
        <p:spPr>
          <a:xfrm>
            <a:off x="360000" y="1548000"/>
            <a:ext cx="11484000" cy="0"/>
          </a:xfrm>
          <a:prstGeom prst="straightConnector1">
            <a:avLst/>
          </a:prstGeom>
          <a:noFill/>
          <a:ln w="9525" cap="flat" cmpd="sng">
            <a:solidFill>
              <a:schemeClr val="dk1"/>
            </a:solidFill>
            <a:prstDash val="solid"/>
            <a:miter lim="800000"/>
            <a:headEnd type="none" w="sm" len="sm"/>
            <a:tailEnd type="none" w="sm" len="sm"/>
          </a:ln>
        </p:spPr>
      </p:cxnSp>
      <p:sp>
        <p:nvSpPr>
          <p:cNvPr id="162" name="Google Shape;162;p44"/>
          <p:cNvSpPr txBox="1">
            <a:spLocks noGrp="1"/>
          </p:cNvSpPr>
          <p:nvPr>
            <p:ph type="body" idx="1"/>
          </p:nvPr>
        </p:nvSpPr>
        <p:spPr>
          <a:xfrm>
            <a:off x="359999" y="1800000"/>
            <a:ext cx="5400000" cy="432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000"/>
              <a:buNone/>
              <a:defRPr sz="2000"/>
            </a:lvl1pPr>
            <a:lvl2pPr marL="914400" lvl="1" indent="-228600" algn="l">
              <a:lnSpc>
                <a:spcPct val="100000"/>
              </a:lnSpc>
              <a:spcBef>
                <a:spcPts val="1200"/>
              </a:spcBef>
              <a:spcAft>
                <a:spcPts val="0"/>
              </a:spcAft>
              <a:buClr>
                <a:schemeClr val="dk1"/>
              </a:buClr>
              <a:buSzPts val="1800"/>
              <a:buNone/>
              <a:defRPr sz="1800"/>
            </a:lvl2pPr>
            <a:lvl3pPr marL="1371600" lvl="2" indent="-228600" algn="l">
              <a:lnSpc>
                <a:spcPct val="100000"/>
              </a:lnSpc>
              <a:spcBef>
                <a:spcPts val="600"/>
              </a:spcBef>
              <a:spcAft>
                <a:spcPts val="0"/>
              </a:spcAft>
              <a:buClr>
                <a:schemeClr val="dk1"/>
              </a:buClr>
              <a:buSzPts val="1800"/>
              <a:buNone/>
              <a:defRPr sz="1800"/>
            </a:lvl3pPr>
            <a:lvl4pPr marL="1828800" lvl="3" indent="-342900" algn="l">
              <a:lnSpc>
                <a:spcPct val="100000"/>
              </a:lnSpc>
              <a:spcBef>
                <a:spcPts val="600"/>
              </a:spcBef>
              <a:spcAft>
                <a:spcPts val="0"/>
              </a:spcAft>
              <a:buClr>
                <a:schemeClr val="dk1"/>
              </a:buClr>
              <a:buSzPts val="1800"/>
              <a:buChar char="•"/>
              <a:defRPr sz="1800"/>
            </a:lvl4pPr>
            <a:lvl5pPr marL="2286000" lvl="4" indent="-342900" algn="l">
              <a:lnSpc>
                <a:spcPct val="100000"/>
              </a:lnSpc>
              <a:spcBef>
                <a:spcPts val="600"/>
              </a:spcBef>
              <a:spcAft>
                <a:spcPts val="0"/>
              </a:spcAft>
              <a:buClr>
                <a:schemeClr val="dk1"/>
              </a:buClr>
              <a:buSzPts val="180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44"/>
          <p:cNvSpPr txBox="1">
            <a:spLocks noGrp="1"/>
          </p:cNvSpPr>
          <p:nvPr>
            <p:ph type="body" idx="2"/>
          </p:nvPr>
        </p:nvSpPr>
        <p:spPr>
          <a:xfrm>
            <a:off x="6444000" y="1800000"/>
            <a:ext cx="5400000" cy="432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000"/>
              <a:buNone/>
              <a:defRPr sz="2000"/>
            </a:lvl1pPr>
            <a:lvl2pPr marL="914400" lvl="1" indent="-228600" algn="l">
              <a:lnSpc>
                <a:spcPct val="100000"/>
              </a:lnSpc>
              <a:spcBef>
                <a:spcPts val="1200"/>
              </a:spcBef>
              <a:spcAft>
                <a:spcPts val="0"/>
              </a:spcAft>
              <a:buClr>
                <a:schemeClr val="dk1"/>
              </a:buClr>
              <a:buSzPts val="1800"/>
              <a:buNone/>
              <a:defRPr sz="1800"/>
            </a:lvl2pPr>
            <a:lvl3pPr marL="1371600" lvl="2" indent="-228600" algn="l">
              <a:lnSpc>
                <a:spcPct val="100000"/>
              </a:lnSpc>
              <a:spcBef>
                <a:spcPts val="600"/>
              </a:spcBef>
              <a:spcAft>
                <a:spcPts val="0"/>
              </a:spcAft>
              <a:buClr>
                <a:schemeClr val="dk1"/>
              </a:buClr>
              <a:buSzPts val="1800"/>
              <a:buNone/>
              <a:defRPr sz="1800"/>
            </a:lvl3pPr>
            <a:lvl4pPr marL="1828800" lvl="3" indent="-342900" algn="l">
              <a:lnSpc>
                <a:spcPct val="100000"/>
              </a:lnSpc>
              <a:spcBef>
                <a:spcPts val="600"/>
              </a:spcBef>
              <a:spcAft>
                <a:spcPts val="0"/>
              </a:spcAft>
              <a:buClr>
                <a:schemeClr val="dk1"/>
              </a:buClr>
              <a:buSzPts val="1800"/>
              <a:buChar char="•"/>
              <a:defRPr sz="1800"/>
            </a:lvl4pPr>
            <a:lvl5pPr marL="2286000" lvl="4" indent="-342900" algn="l">
              <a:lnSpc>
                <a:spcPct val="100000"/>
              </a:lnSpc>
              <a:spcBef>
                <a:spcPts val="600"/>
              </a:spcBef>
              <a:spcAft>
                <a:spcPts val="0"/>
              </a:spcAft>
              <a:buClr>
                <a:schemeClr val="dk1"/>
              </a:buClr>
              <a:buSzPts val="180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64" name="Google Shape;164;p44"/>
          <p:cNvCxnSpPr/>
          <p:nvPr/>
        </p:nvCxnSpPr>
        <p:spPr>
          <a:xfrm>
            <a:off x="360000" y="6228000"/>
            <a:ext cx="11484000" cy="0"/>
          </a:xfrm>
          <a:prstGeom prst="straightConnector1">
            <a:avLst/>
          </a:prstGeom>
          <a:noFill/>
          <a:ln w="9525" cap="flat" cmpd="sng">
            <a:solidFill>
              <a:schemeClr val="dk1"/>
            </a:solidFill>
            <a:prstDash val="solid"/>
            <a:miter lim="800000"/>
            <a:headEnd type="none" w="sm" len="sm"/>
            <a:tailEnd type="none" w="sm" len="sm"/>
          </a:ln>
        </p:spPr>
      </p:cxnSp>
      <p:sp>
        <p:nvSpPr>
          <p:cNvPr id="165" name="Google Shape;165;p44"/>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67" name="Google Shape;167;p45"/>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45"/>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9"/>
        <p:cNvGrpSpPr/>
        <p:nvPr/>
      </p:nvGrpSpPr>
      <p:grpSpPr>
        <a:xfrm>
          <a:off x="0" y="0"/>
          <a:ext cx="0" cy="0"/>
          <a:chOff x="0" y="0"/>
          <a:chExt cx="0" cy="0"/>
        </a:xfrm>
      </p:grpSpPr>
      <p:sp>
        <p:nvSpPr>
          <p:cNvPr id="170" name="Google Shape;170;p46"/>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SW Gov Logo">
  <p:cSld name="NSW Gov Logo">
    <p:spTree>
      <p:nvGrpSpPr>
        <p:cNvPr id="1" name="Shape 17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multi-content">
  <p:cSld name="One column multi-content">
    <p:spTree>
      <p:nvGrpSpPr>
        <p:cNvPr id="1" name="Shape 38"/>
        <p:cNvGrpSpPr/>
        <p:nvPr/>
      </p:nvGrpSpPr>
      <p:grpSpPr>
        <a:xfrm>
          <a:off x="0" y="0"/>
          <a:ext cx="0" cy="0"/>
          <a:chOff x="0" y="0"/>
          <a:chExt cx="0" cy="0"/>
        </a:xfrm>
      </p:grpSpPr>
      <p:sp>
        <p:nvSpPr>
          <p:cNvPr id="39" name="Google Shape;39;p24"/>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600"/>
              <a:buFont typeface="Public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0" name="Google Shape;40;p24"/>
          <p:cNvCxnSpPr/>
          <p:nvPr/>
        </p:nvCxnSpPr>
        <p:spPr>
          <a:xfrm>
            <a:off x="360000" y="1548000"/>
            <a:ext cx="11484000" cy="0"/>
          </a:xfrm>
          <a:prstGeom prst="straightConnector1">
            <a:avLst/>
          </a:prstGeom>
          <a:noFill/>
          <a:ln w="9525" cap="flat" cmpd="sng">
            <a:solidFill>
              <a:schemeClr val="dk1"/>
            </a:solidFill>
            <a:prstDash val="solid"/>
            <a:miter lim="800000"/>
            <a:headEnd type="none" w="sm" len="sm"/>
            <a:tailEnd type="none" w="sm" len="sm"/>
          </a:ln>
        </p:spPr>
      </p:cxnSp>
      <p:sp>
        <p:nvSpPr>
          <p:cNvPr id="41" name="Google Shape;41;p24"/>
          <p:cNvSpPr txBox="1">
            <a:spLocks noGrp="1"/>
          </p:cNvSpPr>
          <p:nvPr>
            <p:ph type="body" idx="1"/>
          </p:nvPr>
        </p:nvSpPr>
        <p:spPr>
          <a:xfrm>
            <a:off x="360000" y="1799999"/>
            <a:ext cx="11484000" cy="432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000"/>
              <a:buNone/>
              <a:defRPr>
                <a:latin typeface="Public Sans Light"/>
                <a:ea typeface="Public Sans Light"/>
                <a:cs typeface="Public Sans Light"/>
                <a:sym typeface="Public Sans Light"/>
              </a:defRPr>
            </a:lvl1pPr>
            <a:lvl2pPr marL="914400" lvl="1" indent="-228600" algn="l">
              <a:lnSpc>
                <a:spcPct val="100000"/>
              </a:lnSpc>
              <a:spcBef>
                <a:spcPts val="1200"/>
              </a:spcBef>
              <a:spcAft>
                <a:spcPts val="0"/>
              </a:spcAft>
              <a:buClr>
                <a:schemeClr val="dk1"/>
              </a:buClr>
              <a:buSzPts val="1800"/>
              <a:buNone/>
              <a:defRPr/>
            </a:lvl2pPr>
            <a:lvl3pPr marL="1371600" lvl="2" indent="-228600" algn="l">
              <a:lnSpc>
                <a:spcPct val="100000"/>
              </a:lnSpc>
              <a:spcBef>
                <a:spcPts val="600"/>
              </a:spcBef>
              <a:spcAft>
                <a:spcPts val="0"/>
              </a:spcAft>
              <a:buClr>
                <a:schemeClr val="dk1"/>
              </a:buClr>
              <a:buSzPts val="1800"/>
              <a:buNone/>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2" name="Google Shape;42;p24"/>
          <p:cNvCxnSpPr/>
          <p:nvPr/>
        </p:nvCxnSpPr>
        <p:spPr>
          <a:xfrm>
            <a:off x="360000" y="6300000"/>
            <a:ext cx="11484000" cy="0"/>
          </a:xfrm>
          <a:prstGeom prst="straightConnector1">
            <a:avLst/>
          </a:prstGeom>
          <a:noFill/>
          <a:ln w="9525" cap="flat" cmpd="sng">
            <a:solidFill>
              <a:schemeClr val="dk1"/>
            </a:solidFill>
            <a:prstDash val="solid"/>
            <a:miter lim="800000"/>
            <a:headEnd type="none" w="sm" len="sm"/>
            <a:tailEnd type="none" w="sm" len="sm"/>
          </a:ln>
        </p:spPr>
      </p:cxnSp>
      <p:sp>
        <p:nvSpPr>
          <p:cNvPr id="43" name="Google Shape;43;p24"/>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multi-content">
  <p:cSld name="Two multi-content">
    <p:spTree>
      <p:nvGrpSpPr>
        <p:cNvPr id="1" name="Shape 44"/>
        <p:cNvGrpSpPr/>
        <p:nvPr/>
      </p:nvGrpSpPr>
      <p:grpSpPr>
        <a:xfrm>
          <a:off x="0" y="0"/>
          <a:ext cx="0" cy="0"/>
          <a:chOff x="0" y="0"/>
          <a:chExt cx="0" cy="0"/>
        </a:xfrm>
      </p:grpSpPr>
      <p:sp>
        <p:nvSpPr>
          <p:cNvPr id="45" name="Google Shape;45;p25"/>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6" name="Google Shape;46;p25"/>
          <p:cNvCxnSpPr/>
          <p:nvPr/>
        </p:nvCxnSpPr>
        <p:spPr>
          <a:xfrm>
            <a:off x="360000" y="1548000"/>
            <a:ext cx="11484000" cy="0"/>
          </a:xfrm>
          <a:prstGeom prst="straightConnector1">
            <a:avLst/>
          </a:prstGeom>
          <a:noFill/>
          <a:ln w="9525" cap="flat" cmpd="sng">
            <a:solidFill>
              <a:schemeClr val="dk1"/>
            </a:solidFill>
            <a:prstDash val="solid"/>
            <a:miter lim="800000"/>
            <a:headEnd type="none" w="sm" len="sm"/>
            <a:tailEnd type="none" w="sm" len="sm"/>
          </a:ln>
        </p:spPr>
      </p:cxnSp>
      <p:sp>
        <p:nvSpPr>
          <p:cNvPr id="47" name="Google Shape;47;p25"/>
          <p:cNvSpPr txBox="1">
            <a:spLocks noGrp="1"/>
          </p:cNvSpPr>
          <p:nvPr>
            <p:ph type="body" idx="1"/>
          </p:nvPr>
        </p:nvSpPr>
        <p:spPr>
          <a:xfrm>
            <a:off x="360000" y="1800000"/>
            <a:ext cx="5616000" cy="432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800"/>
              <a:buNone/>
              <a:defRPr/>
            </a:lvl1pPr>
            <a:lvl2pPr marL="914400" lvl="1" indent="-228600" algn="l">
              <a:lnSpc>
                <a:spcPct val="100000"/>
              </a:lnSpc>
              <a:spcBef>
                <a:spcPts val="1200"/>
              </a:spcBef>
              <a:spcAft>
                <a:spcPts val="0"/>
              </a:spcAft>
              <a:buClr>
                <a:schemeClr val="dk1"/>
              </a:buClr>
              <a:buSzPts val="1800"/>
              <a:buNone/>
              <a:defRPr/>
            </a:lvl2pPr>
            <a:lvl3pPr marL="1371600" lvl="2" indent="-228600" algn="l">
              <a:lnSpc>
                <a:spcPct val="100000"/>
              </a:lnSpc>
              <a:spcBef>
                <a:spcPts val="600"/>
              </a:spcBef>
              <a:spcAft>
                <a:spcPts val="0"/>
              </a:spcAft>
              <a:buClr>
                <a:schemeClr val="dk1"/>
              </a:buClr>
              <a:buSzPts val="1800"/>
              <a:buNone/>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5"/>
          <p:cNvSpPr txBox="1">
            <a:spLocks noGrp="1"/>
          </p:cNvSpPr>
          <p:nvPr>
            <p:ph type="body" idx="2"/>
          </p:nvPr>
        </p:nvSpPr>
        <p:spPr>
          <a:xfrm>
            <a:off x="6228000" y="1800000"/>
            <a:ext cx="5616000" cy="432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800"/>
              <a:buNone/>
              <a:defRPr/>
            </a:lvl1pPr>
            <a:lvl2pPr marL="914400" lvl="1" indent="-228600" algn="l">
              <a:lnSpc>
                <a:spcPct val="100000"/>
              </a:lnSpc>
              <a:spcBef>
                <a:spcPts val="1200"/>
              </a:spcBef>
              <a:spcAft>
                <a:spcPts val="0"/>
              </a:spcAft>
              <a:buClr>
                <a:schemeClr val="dk1"/>
              </a:buClr>
              <a:buSzPts val="1800"/>
              <a:buNone/>
              <a:defRPr/>
            </a:lvl2pPr>
            <a:lvl3pPr marL="1371600" lvl="2" indent="-228600" algn="l">
              <a:lnSpc>
                <a:spcPct val="100000"/>
              </a:lnSpc>
              <a:spcBef>
                <a:spcPts val="600"/>
              </a:spcBef>
              <a:spcAft>
                <a:spcPts val="0"/>
              </a:spcAft>
              <a:buClr>
                <a:schemeClr val="dk1"/>
              </a:buClr>
              <a:buSzPts val="1800"/>
              <a:buNone/>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9" name="Google Shape;49;p25"/>
          <p:cNvCxnSpPr/>
          <p:nvPr/>
        </p:nvCxnSpPr>
        <p:spPr>
          <a:xfrm>
            <a:off x="360000" y="6300000"/>
            <a:ext cx="11484000" cy="0"/>
          </a:xfrm>
          <a:prstGeom prst="straightConnector1">
            <a:avLst/>
          </a:prstGeom>
          <a:noFill/>
          <a:ln w="9525" cap="flat" cmpd="sng">
            <a:solidFill>
              <a:schemeClr val="dk1"/>
            </a:solidFill>
            <a:prstDash val="solid"/>
            <a:miter lim="800000"/>
            <a:headEnd type="none" w="sm" len="sm"/>
            <a:tailEnd type="none" w="sm" len="sm"/>
          </a:ln>
        </p:spPr>
      </p:cxnSp>
      <p:sp>
        <p:nvSpPr>
          <p:cNvPr id="50" name="Google Shape;50;p25"/>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 and pullout text">
  <p:cSld name="Image and pullout text">
    <p:spTree>
      <p:nvGrpSpPr>
        <p:cNvPr id="1" name="Shape 51"/>
        <p:cNvGrpSpPr/>
        <p:nvPr/>
      </p:nvGrpSpPr>
      <p:grpSpPr>
        <a:xfrm>
          <a:off x="0" y="0"/>
          <a:ext cx="0" cy="0"/>
          <a:chOff x="0" y="0"/>
          <a:chExt cx="0" cy="0"/>
        </a:xfrm>
      </p:grpSpPr>
      <p:sp>
        <p:nvSpPr>
          <p:cNvPr id="52" name="Google Shape;52;p26"/>
          <p:cNvSpPr txBox="1">
            <a:spLocks noGrp="1"/>
          </p:cNvSpPr>
          <p:nvPr>
            <p:ph type="title"/>
          </p:nvPr>
        </p:nvSpPr>
        <p:spPr>
          <a:xfrm>
            <a:off x="5400000" y="360000"/>
            <a:ext cx="5400000" cy="1008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53" name="Google Shape;53;p26"/>
          <p:cNvCxnSpPr/>
          <p:nvPr/>
        </p:nvCxnSpPr>
        <p:spPr>
          <a:xfrm>
            <a:off x="5220000" y="1800000"/>
            <a:ext cx="0" cy="4536000"/>
          </a:xfrm>
          <a:prstGeom prst="straightConnector1">
            <a:avLst/>
          </a:prstGeom>
          <a:noFill/>
          <a:ln w="9525" cap="flat" cmpd="sng">
            <a:solidFill>
              <a:schemeClr val="dk1"/>
            </a:solidFill>
            <a:prstDash val="solid"/>
            <a:miter lim="800000"/>
            <a:headEnd type="none" w="sm" len="sm"/>
            <a:tailEnd type="none" w="sm" len="sm"/>
          </a:ln>
        </p:spPr>
      </p:cxnSp>
      <p:sp>
        <p:nvSpPr>
          <p:cNvPr id="54" name="Google Shape;54;p26"/>
          <p:cNvSpPr txBox="1">
            <a:spLocks noGrp="1"/>
          </p:cNvSpPr>
          <p:nvPr>
            <p:ph type="body" idx="1"/>
          </p:nvPr>
        </p:nvSpPr>
        <p:spPr>
          <a:xfrm>
            <a:off x="5400000" y="1800225"/>
            <a:ext cx="6407997" cy="414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3600"/>
              <a:buNone/>
              <a:defRPr sz="3600">
                <a:solidFill>
                  <a:schemeClr val="dk1"/>
                </a:solidFill>
                <a:latin typeface="Public Sans Light"/>
                <a:ea typeface="Public Sans Light"/>
                <a:cs typeface="Public Sans Light"/>
                <a:sym typeface="Public Sans Light"/>
              </a:defRPr>
            </a:lvl1pPr>
            <a:lvl2pPr marL="914400" lvl="1" indent="-228600" algn="l">
              <a:lnSpc>
                <a:spcPct val="100000"/>
              </a:lnSpc>
              <a:spcBef>
                <a:spcPts val="1200"/>
              </a:spcBef>
              <a:spcAft>
                <a:spcPts val="0"/>
              </a:spcAft>
              <a:buClr>
                <a:schemeClr val="dk1"/>
              </a:buClr>
              <a:buSzPts val="1800"/>
              <a:buNone/>
              <a:defRPr sz="1800">
                <a:solidFill>
                  <a:schemeClr val="dk1"/>
                </a:solidFill>
                <a:latin typeface="Public Sans Light"/>
                <a:ea typeface="Public Sans Light"/>
                <a:cs typeface="Public Sans Light"/>
                <a:sym typeface="Public Sans Light"/>
              </a:defRPr>
            </a:lvl2pPr>
            <a:lvl3pPr marL="1371600" lvl="2" indent="-228600" algn="l">
              <a:lnSpc>
                <a:spcPct val="100000"/>
              </a:lnSpc>
              <a:spcBef>
                <a:spcPts val="600"/>
              </a:spcBef>
              <a:spcAft>
                <a:spcPts val="0"/>
              </a:spcAft>
              <a:buClr>
                <a:schemeClr val="lt2"/>
              </a:buClr>
              <a:buSzPts val="3600"/>
              <a:buNone/>
              <a:defRPr sz="3600">
                <a:solidFill>
                  <a:schemeClr val="lt2"/>
                </a:solidFill>
                <a:latin typeface="Public Sans Light"/>
                <a:ea typeface="Public Sans Light"/>
                <a:cs typeface="Public Sans Light"/>
                <a:sym typeface="Public Sans Light"/>
              </a:defRPr>
            </a:lvl3pPr>
            <a:lvl4pPr marL="1828800" lvl="3" indent="-457200" algn="l">
              <a:lnSpc>
                <a:spcPct val="100000"/>
              </a:lnSpc>
              <a:spcBef>
                <a:spcPts val="600"/>
              </a:spcBef>
              <a:spcAft>
                <a:spcPts val="0"/>
              </a:spcAft>
              <a:buClr>
                <a:schemeClr val="lt2"/>
              </a:buClr>
              <a:buSzPts val="3600"/>
              <a:buChar char="•"/>
              <a:defRPr sz="3600">
                <a:solidFill>
                  <a:schemeClr val="lt2"/>
                </a:solidFill>
                <a:latin typeface="Public Sans Light"/>
                <a:ea typeface="Public Sans Light"/>
                <a:cs typeface="Public Sans Light"/>
                <a:sym typeface="Public Sans Light"/>
              </a:defRPr>
            </a:lvl4pPr>
            <a:lvl5pPr marL="2286000" lvl="4" indent="-457200" algn="l">
              <a:lnSpc>
                <a:spcPct val="100000"/>
              </a:lnSpc>
              <a:spcBef>
                <a:spcPts val="600"/>
              </a:spcBef>
              <a:spcAft>
                <a:spcPts val="0"/>
              </a:spcAft>
              <a:buClr>
                <a:schemeClr val="lt2"/>
              </a:buClr>
              <a:buSzPts val="3600"/>
              <a:buChar char="–"/>
              <a:defRPr sz="3600">
                <a:solidFill>
                  <a:schemeClr val="lt2"/>
                </a:solidFill>
                <a:latin typeface="Public Sans Light"/>
                <a:ea typeface="Public Sans Light"/>
                <a:cs typeface="Public Sans Light"/>
                <a:sym typeface="Public Sans Light"/>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6"/>
          <p:cNvSpPr>
            <a:spLocks noGrp="1"/>
          </p:cNvSpPr>
          <p:nvPr>
            <p:ph type="pic" idx="2"/>
          </p:nvPr>
        </p:nvSpPr>
        <p:spPr>
          <a:xfrm>
            <a:off x="0" y="0"/>
            <a:ext cx="5040000" cy="6858000"/>
          </a:xfrm>
          <a:prstGeom prst="rect">
            <a:avLst/>
          </a:prstGeom>
          <a:noFill/>
          <a:ln>
            <a:noFill/>
          </a:ln>
        </p:spPr>
      </p:sp>
      <p:sp>
        <p:nvSpPr>
          <p:cNvPr id="56" name="Google Shape;56;p26"/>
          <p:cNvSpPr txBox="1">
            <a:spLocks noGrp="1"/>
          </p:cNvSpPr>
          <p:nvPr>
            <p:ph type="body" idx="3"/>
          </p:nvPr>
        </p:nvSpPr>
        <p:spPr>
          <a:xfrm>
            <a:off x="5400000" y="5976000"/>
            <a:ext cx="6407996" cy="3600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400"/>
              <a:buNone/>
              <a:defRPr sz="1400">
                <a:latin typeface="Public Sans Light"/>
                <a:ea typeface="Public Sans Light"/>
                <a:cs typeface="Public Sans Light"/>
                <a:sym typeface="Public Sans Light"/>
              </a:defRPr>
            </a:lvl1pPr>
            <a:lvl2pPr marL="914400" lvl="1" indent="-228600" algn="l">
              <a:lnSpc>
                <a:spcPct val="100000"/>
              </a:lnSpc>
              <a:spcBef>
                <a:spcPts val="1200"/>
              </a:spcBef>
              <a:spcAft>
                <a:spcPts val="0"/>
              </a:spcAft>
              <a:buClr>
                <a:schemeClr val="dk1"/>
              </a:buClr>
              <a:buSzPts val="1800"/>
              <a:buNone/>
              <a:defRPr/>
            </a:lvl2pPr>
            <a:lvl3pPr marL="1371600" lvl="2" indent="-228600" algn="l">
              <a:lnSpc>
                <a:spcPct val="100000"/>
              </a:lnSpc>
              <a:spcBef>
                <a:spcPts val="600"/>
              </a:spcBef>
              <a:spcAft>
                <a:spcPts val="0"/>
              </a:spcAft>
              <a:buClr>
                <a:schemeClr val="dk1"/>
              </a:buClr>
              <a:buSzPts val="1800"/>
              <a:buNone/>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26"/>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1">
  <p:cSld name="Divider 1">
    <p:bg>
      <p:bgPr>
        <a:solidFill>
          <a:schemeClr val="lt1"/>
        </a:solidFill>
        <a:effectLst/>
      </p:bgPr>
    </p:bg>
    <p:spTree>
      <p:nvGrpSpPr>
        <p:cNvPr id="1" name="Shape 58"/>
        <p:cNvGrpSpPr/>
        <p:nvPr/>
      </p:nvGrpSpPr>
      <p:grpSpPr>
        <a:xfrm>
          <a:off x="0" y="0"/>
          <a:ext cx="0" cy="0"/>
          <a:chOff x="0" y="0"/>
          <a:chExt cx="0" cy="0"/>
        </a:xfrm>
      </p:grpSpPr>
      <p:sp>
        <p:nvSpPr>
          <p:cNvPr id="59" name="Google Shape;59;p27"/>
          <p:cNvSpPr txBox="1">
            <a:spLocks noGrp="1"/>
          </p:cNvSpPr>
          <p:nvPr>
            <p:ph type="body" idx="1"/>
          </p:nvPr>
        </p:nvSpPr>
        <p:spPr>
          <a:xfrm>
            <a:off x="360000" y="359999"/>
            <a:ext cx="8280000" cy="684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0">
                <a:solidFill>
                  <a:schemeClr val="accent1"/>
                </a:solidFill>
                <a:latin typeface="Public Sans SemiBold"/>
                <a:ea typeface="Public Sans SemiBold"/>
                <a:cs typeface="Public Sans SemiBold"/>
                <a:sym typeface="Public Sans SemiBold"/>
              </a:defRPr>
            </a:lvl1pPr>
            <a:lvl2pPr marL="914400" lvl="1" indent="-228600" algn="l">
              <a:lnSpc>
                <a:spcPct val="100000"/>
              </a:lnSpc>
              <a:spcBef>
                <a:spcPts val="0"/>
              </a:spcBef>
              <a:spcAft>
                <a:spcPts val="0"/>
              </a:spcAft>
              <a:buClr>
                <a:schemeClr val="accent1"/>
              </a:buClr>
              <a:buSzPts val="1600"/>
              <a:buNone/>
              <a:defRPr sz="1600">
                <a:solidFill>
                  <a:schemeClr val="accent1"/>
                </a:solidFill>
                <a:latin typeface="Public Sans Light"/>
                <a:ea typeface="Public Sans Light"/>
                <a:cs typeface="Public Sans Light"/>
                <a:sym typeface="Public Sans Light"/>
              </a:defRPr>
            </a:lvl2pPr>
            <a:lvl3pPr marL="1371600" lvl="2" indent="-228600" algn="l">
              <a:lnSpc>
                <a:spcPct val="100000"/>
              </a:lnSpc>
              <a:spcBef>
                <a:spcPts val="0"/>
              </a:spcBef>
              <a:spcAft>
                <a:spcPts val="0"/>
              </a:spcAft>
              <a:buClr>
                <a:schemeClr val="lt1"/>
              </a:buClr>
              <a:buSzPts val="2000"/>
              <a:buNone/>
              <a:defRPr sz="2000">
                <a:solidFill>
                  <a:schemeClr val="lt1"/>
                </a:solidFill>
              </a:defRPr>
            </a:lvl3pPr>
            <a:lvl4pPr marL="1828800" lvl="3" indent="-355600" algn="l">
              <a:lnSpc>
                <a:spcPct val="100000"/>
              </a:lnSpc>
              <a:spcBef>
                <a:spcPts val="600"/>
              </a:spcBef>
              <a:spcAft>
                <a:spcPts val="0"/>
              </a:spcAft>
              <a:buClr>
                <a:schemeClr val="lt1"/>
              </a:buClr>
              <a:buSzPts val="2000"/>
              <a:buChar char="•"/>
              <a:defRPr sz="2000">
                <a:solidFill>
                  <a:schemeClr val="lt1"/>
                </a:solidFill>
              </a:defRPr>
            </a:lvl4pPr>
            <a:lvl5pPr marL="2286000" lvl="4" indent="-355600" algn="l">
              <a:lnSpc>
                <a:spcPct val="100000"/>
              </a:lnSpc>
              <a:spcBef>
                <a:spcPts val="600"/>
              </a:spcBef>
              <a:spcAft>
                <a:spcPts val="0"/>
              </a:spcAft>
              <a:buClr>
                <a:schemeClr val="lt1"/>
              </a:buClr>
              <a:buSzPts val="2000"/>
              <a:buChar char="–"/>
              <a:defRPr sz="2000">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7"/>
          <p:cNvSpPr/>
          <p:nvPr/>
        </p:nvSpPr>
        <p:spPr>
          <a:xfrm>
            <a:off x="0" y="1548000"/>
            <a:ext cx="12192001" cy="1800000"/>
          </a:xfrm>
          <a:prstGeom prst="rect">
            <a:avLst/>
          </a:prstGeom>
          <a:solidFill>
            <a:schemeClr val="accent2"/>
          </a:solidFill>
          <a:ln>
            <a:noFill/>
          </a:ln>
        </p:spPr>
        <p:txBody>
          <a:bodyPr spcFirstLastPara="1" wrap="square" lIns="0" tIns="0" rIns="0" bIns="0" anchor="t" anchorCtr="0">
            <a:noAutofit/>
          </a:bodyPr>
          <a:lstStyle/>
          <a:p>
            <a:pPr marL="0" marR="0" lvl="0" indent="0" algn="ctr" rtl="0">
              <a:spcBef>
                <a:spcPts val="0"/>
              </a:spcBef>
              <a:spcAft>
                <a:spcPts val="0"/>
              </a:spcAft>
              <a:buNone/>
            </a:pPr>
            <a:endParaRPr sz="2400" b="0" i="0" u="none" strike="noStrike" cap="none">
              <a:solidFill>
                <a:schemeClr val="lt1"/>
              </a:solidFill>
              <a:latin typeface="Public Sans Light"/>
              <a:ea typeface="Public Sans Light"/>
              <a:cs typeface="Public Sans Light"/>
              <a:sym typeface="Public Sans Light"/>
            </a:endParaRPr>
          </a:p>
        </p:txBody>
      </p:sp>
      <p:sp>
        <p:nvSpPr>
          <p:cNvPr id="61" name="Google Shape;61;p27"/>
          <p:cNvSpPr/>
          <p:nvPr/>
        </p:nvSpPr>
        <p:spPr>
          <a:xfrm>
            <a:off x="0" y="3348000"/>
            <a:ext cx="12192001" cy="3510000"/>
          </a:xfrm>
          <a:prstGeom prst="rect">
            <a:avLst/>
          </a:prstGeom>
          <a:solidFill>
            <a:schemeClr val="accent1"/>
          </a:solidFill>
          <a:ln>
            <a:noFill/>
          </a:ln>
        </p:spPr>
        <p:txBody>
          <a:bodyPr spcFirstLastPara="1" wrap="square" lIns="0" tIns="0" rIns="0" bIns="0" anchor="t" anchorCtr="0">
            <a:noAutofit/>
          </a:bodyPr>
          <a:lstStyle/>
          <a:p>
            <a:pPr marL="0" marR="0" lvl="0" indent="0" algn="ctr" rtl="0">
              <a:spcBef>
                <a:spcPts val="0"/>
              </a:spcBef>
              <a:spcAft>
                <a:spcPts val="0"/>
              </a:spcAft>
              <a:buNone/>
            </a:pPr>
            <a:endParaRPr sz="2400" b="0" i="0" u="none" strike="noStrike" cap="none">
              <a:solidFill>
                <a:schemeClr val="accent1"/>
              </a:solidFill>
              <a:latin typeface="Public Sans Light"/>
              <a:ea typeface="Public Sans Light"/>
              <a:cs typeface="Public Sans Light"/>
              <a:sym typeface="Public Sans Light"/>
            </a:endParaRPr>
          </a:p>
        </p:txBody>
      </p:sp>
      <p:sp>
        <p:nvSpPr>
          <p:cNvPr id="62" name="Google Shape;62;p27"/>
          <p:cNvSpPr txBox="1">
            <a:spLocks noGrp="1"/>
          </p:cNvSpPr>
          <p:nvPr>
            <p:ph type="title"/>
          </p:nvPr>
        </p:nvSpPr>
        <p:spPr>
          <a:xfrm>
            <a:off x="360000" y="3960000"/>
            <a:ext cx="8280000" cy="1224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800"/>
              <a:buFont typeface="Public Sans"/>
              <a:buNone/>
              <a:defRPr sz="4800">
                <a:solidFill>
                  <a:schemeClr val="lt1"/>
                </a:solidFill>
                <a:latin typeface="Public Sans"/>
                <a:ea typeface="Public Sans"/>
                <a:cs typeface="Public Sans"/>
                <a:sym typeface="Public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7"/>
          <p:cNvSpPr txBox="1">
            <a:spLocks noGrp="1"/>
          </p:cNvSpPr>
          <p:nvPr>
            <p:ph type="body" idx="2"/>
          </p:nvPr>
        </p:nvSpPr>
        <p:spPr>
          <a:xfrm>
            <a:off x="359999" y="5292000"/>
            <a:ext cx="8280000" cy="72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2000"/>
              <a:buNone/>
              <a:defRPr sz="2000">
                <a:solidFill>
                  <a:schemeClr val="lt1"/>
                </a:solidFill>
                <a:latin typeface="Public Sans"/>
                <a:ea typeface="Public Sans"/>
                <a:cs typeface="Public Sans"/>
                <a:sym typeface="Public Sans"/>
              </a:defRPr>
            </a:lvl1pPr>
            <a:lvl2pPr marL="914400" lvl="1" indent="-228600" algn="l">
              <a:lnSpc>
                <a:spcPct val="100000"/>
              </a:lnSpc>
              <a:spcBef>
                <a:spcPts val="1200"/>
              </a:spcBef>
              <a:spcAft>
                <a:spcPts val="0"/>
              </a:spcAft>
              <a:buClr>
                <a:schemeClr val="lt1"/>
              </a:buClr>
              <a:buSzPts val="2000"/>
              <a:buNone/>
              <a:defRPr sz="2000">
                <a:solidFill>
                  <a:schemeClr val="lt1"/>
                </a:solidFill>
              </a:defRPr>
            </a:lvl2pPr>
            <a:lvl3pPr marL="1371600" lvl="2" indent="-228600" algn="l">
              <a:lnSpc>
                <a:spcPct val="100000"/>
              </a:lnSpc>
              <a:spcBef>
                <a:spcPts val="600"/>
              </a:spcBef>
              <a:spcAft>
                <a:spcPts val="0"/>
              </a:spcAft>
              <a:buClr>
                <a:schemeClr val="lt1"/>
              </a:buClr>
              <a:buSzPts val="2000"/>
              <a:buNone/>
              <a:defRPr sz="2000">
                <a:solidFill>
                  <a:schemeClr val="lt1"/>
                </a:solidFill>
              </a:defRPr>
            </a:lvl3pPr>
            <a:lvl4pPr marL="1828800" lvl="3" indent="-355600" algn="l">
              <a:lnSpc>
                <a:spcPct val="100000"/>
              </a:lnSpc>
              <a:spcBef>
                <a:spcPts val="600"/>
              </a:spcBef>
              <a:spcAft>
                <a:spcPts val="0"/>
              </a:spcAft>
              <a:buClr>
                <a:schemeClr val="lt1"/>
              </a:buClr>
              <a:buSzPts val="2000"/>
              <a:buChar char="•"/>
              <a:defRPr sz="2000">
                <a:solidFill>
                  <a:schemeClr val="lt1"/>
                </a:solidFill>
              </a:defRPr>
            </a:lvl4pPr>
            <a:lvl5pPr marL="2286000" lvl="4" indent="-355600" algn="l">
              <a:lnSpc>
                <a:spcPct val="100000"/>
              </a:lnSpc>
              <a:spcBef>
                <a:spcPts val="600"/>
              </a:spcBef>
              <a:spcAft>
                <a:spcPts val="0"/>
              </a:spcAft>
              <a:buClr>
                <a:schemeClr val="lt1"/>
              </a:buClr>
              <a:buSzPts val="2000"/>
              <a:buChar char="–"/>
              <a:defRPr sz="2000">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7"/>
          <p:cNvSpPr txBox="1">
            <a:spLocks noGrp="1"/>
          </p:cNvSpPr>
          <p:nvPr>
            <p:ph type="body" idx="3"/>
          </p:nvPr>
        </p:nvSpPr>
        <p:spPr>
          <a:xfrm>
            <a:off x="8952000" y="3960000"/>
            <a:ext cx="2880000" cy="2880000"/>
          </a:xfrm>
          <a:prstGeom prst="rect">
            <a:avLst/>
          </a:prstGeom>
          <a:noFill/>
          <a:ln>
            <a:noFill/>
          </a:ln>
        </p:spPr>
        <p:txBody>
          <a:bodyPr spcFirstLastPara="1" wrap="square" lIns="0" tIns="0" rIns="0" bIns="0" anchor="b" anchorCtr="0">
            <a:noAutofit/>
          </a:bodyPr>
          <a:lstStyle>
            <a:lvl1pPr marL="457200" lvl="0" indent="-228600" algn="r">
              <a:lnSpc>
                <a:spcPct val="80000"/>
              </a:lnSpc>
              <a:spcBef>
                <a:spcPts val="0"/>
              </a:spcBef>
              <a:spcAft>
                <a:spcPts val="0"/>
              </a:spcAft>
              <a:buClr>
                <a:schemeClr val="lt1"/>
              </a:buClr>
              <a:buSzPts val="19000"/>
              <a:buNone/>
              <a:defRPr sz="19000">
                <a:solidFill>
                  <a:schemeClr val="lt1"/>
                </a:solidFill>
                <a:latin typeface="Public Sans Light"/>
                <a:ea typeface="Public Sans Light"/>
                <a:cs typeface="Public Sans Light"/>
                <a:sym typeface="Public Sans Light"/>
              </a:defRPr>
            </a:lvl1pPr>
            <a:lvl2pPr marL="914400" lvl="1" indent="-228600" algn="l">
              <a:lnSpc>
                <a:spcPct val="100000"/>
              </a:lnSpc>
              <a:spcBef>
                <a:spcPts val="0"/>
              </a:spcBef>
              <a:spcAft>
                <a:spcPts val="0"/>
              </a:spcAft>
              <a:buClr>
                <a:schemeClr val="lt1"/>
              </a:buClr>
              <a:buSzPts val="1800"/>
              <a:buNone/>
              <a:defRPr>
                <a:solidFill>
                  <a:schemeClr val="lt1"/>
                </a:solidFill>
              </a:defRPr>
            </a:lvl2pPr>
            <a:lvl3pPr marL="1371600" lvl="2" indent="-228600" algn="l">
              <a:lnSpc>
                <a:spcPct val="100000"/>
              </a:lnSpc>
              <a:spcBef>
                <a:spcPts val="600"/>
              </a:spcBef>
              <a:spcAft>
                <a:spcPts val="0"/>
              </a:spcAft>
              <a:buClr>
                <a:schemeClr val="lt1"/>
              </a:buClr>
              <a:buSzPts val="1800"/>
              <a:buNone/>
              <a:defRPr>
                <a:solidFill>
                  <a:schemeClr val="lt1"/>
                </a:solidFill>
              </a:defRPr>
            </a:lvl3pPr>
            <a:lvl4pPr marL="1828800" lvl="3" indent="-342900" algn="l">
              <a:lnSpc>
                <a:spcPct val="100000"/>
              </a:lnSpc>
              <a:spcBef>
                <a:spcPts val="600"/>
              </a:spcBef>
              <a:spcAft>
                <a:spcPts val="0"/>
              </a:spcAft>
              <a:buClr>
                <a:schemeClr val="lt1"/>
              </a:buClr>
              <a:buSzPts val="1800"/>
              <a:buChar char="•"/>
              <a:defRPr>
                <a:solidFill>
                  <a:schemeClr val="lt1"/>
                </a:solidFill>
              </a:defRPr>
            </a:lvl4pPr>
            <a:lvl5pPr marL="2286000" lvl="4" indent="-342900" algn="l">
              <a:lnSpc>
                <a:spcPct val="100000"/>
              </a:lnSpc>
              <a:spcBef>
                <a:spcPts val="600"/>
              </a:spcBef>
              <a:spcAft>
                <a:spcPts val="0"/>
              </a:spcAft>
              <a:buClr>
                <a:schemeClr val="lt1"/>
              </a:buClr>
              <a:buSzPts val="18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73"/>
        <p:cNvGrpSpPr/>
        <p:nvPr/>
      </p:nvGrpSpPr>
      <p:grpSpPr>
        <a:xfrm>
          <a:off x="0" y="0"/>
          <a:ext cx="0" cy="0"/>
          <a:chOff x="0" y="0"/>
          <a:chExt cx="0" cy="0"/>
        </a:xfrm>
      </p:grpSpPr>
      <p:sp>
        <p:nvSpPr>
          <p:cNvPr id="74" name="Google Shape;74;p31"/>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75" name="Google Shape;75;p31"/>
          <p:cNvCxnSpPr/>
          <p:nvPr/>
        </p:nvCxnSpPr>
        <p:spPr>
          <a:xfrm>
            <a:off x="360000" y="1548000"/>
            <a:ext cx="11484000" cy="0"/>
          </a:xfrm>
          <a:prstGeom prst="straightConnector1">
            <a:avLst/>
          </a:prstGeom>
          <a:noFill/>
          <a:ln w="9525" cap="flat" cmpd="sng">
            <a:solidFill>
              <a:schemeClr val="accent1"/>
            </a:solidFill>
            <a:prstDash val="solid"/>
            <a:miter lim="800000"/>
            <a:headEnd type="none" w="sm" len="sm"/>
            <a:tailEnd type="none" w="sm" len="sm"/>
          </a:ln>
        </p:spPr>
      </p:cxnSp>
      <p:sp>
        <p:nvSpPr>
          <p:cNvPr id="76" name="Google Shape;76;p31"/>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s 1">
  <p:cSld name="Contents 1">
    <p:spTree>
      <p:nvGrpSpPr>
        <p:cNvPr id="1" name="Shape 77"/>
        <p:cNvGrpSpPr/>
        <p:nvPr/>
      </p:nvGrpSpPr>
      <p:grpSpPr>
        <a:xfrm>
          <a:off x="0" y="0"/>
          <a:ext cx="0" cy="0"/>
          <a:chOff x="0" y="0"/>
          <a:chExt cx="0" cy="0"/>
        </a:xfrm>
      </p:grpSpPr>
      <p:sp>
        <p:nvSpPr>
          <p:cNvPr id="78" name="Google Shape;78;p32"/>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32"/>
          <p:cNvSpPr/>
          <p:nvPr/>
        </p:nvSpPr>
        <p:spPr>
          <a:xfrm>
            <a:off x="0" y="1620000"/>
            <a:ext cx="12192000" cy="5238000"/>
          </a:xfrm>
          <a:prstGeom prst="rect">
            <a:avLst/>
          </a:prstGeom>
          <a:solidFill>
            <a:schemeClr val="accent4"/>
          </a:solidFill>
          <a:ln>
            <a:noFill/>
          </a:ln>
        </p:spPr>
        <p:txBody>
          <a:bodyPr spcFirstLastPara="1" wrap="square" lIns="0" tIns="0" rIns="0" bIns="0" anchor="t" anchorCtr="0">
            <a:noAutofit/>
          </a:bodyPr>
          <a:lstStyle/>
          <a:p>
            <a:pPr marL="0" marR="0" lvl="0" indent="0" algn="ctr" rtl="0">
              <a:spcBef>
                <a:spcPts val="0"/>
              </a:spcBef>
              <a:spcAft>
                <a:spcPts val="0"/>
              </a:spcAft>
              <a:buNone/>
            </a:pPr>
            <a:endParaRPr sz="2400" b="0" i="0" u="none" strike="noStrike" cap="none">
              <a:solidFill>
                <a:schemeClr val="lt1"/>
              </a:solidFill>
              <a:latin typeface="Public Sans Light"/>
              <a:ea typeface="Public Sans Light"/>
              <a:cs typeface="Public Sans Light"/>
              <a:sym typeface="Public Sans Light"/>
            </a:endParaRPr>
          </a:p>
        </p:txBody>
      </p:sp>
      <p:sp>
        <p:nvSpPr>
          <p:cNvPr id="80" name="Google Shape;80;p32"/>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s 2">
  <p:cSld name="Contents 2">
    <p:spTree>
      <p:nvGrpSpPr>
        <p:cNvPr id="1" name="Shape 81"/>
        <p:cNvGrpSpPr/>
        <p:nvPr/>
      </p:nvGrpSpPr>
      <p:grpSpPr>
        <a:xfrm>
          <a:off x="0" y="0"/>
          <a:ext cx="0" cy="0"/>
          <a:chOff x="0" y="0"/>
          <a:chExt cx="0" cy="0"/>
        </a:xfrm>
      </p:grpSpPr>
      <p:sp>
        <p:nvSpPr>
          <p:cNvPr id="82" name="Google Shape;82;p33"/>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83" name="Google Shape;83;p33"/>
          <p:cNvCxnSpPr/>
          <p:nvPr/>
        </p:nvCxnSpPr>
        <p:spPr>
          <a:xfrm>
            <a:off x="360000" y="1548000"/>
            <a:ext cx="11484000" cy="0"/>
          </a:xfrm>
          <a:prstGeom prst="straightConnector1">
            <a:avLst/>
          </a:prstGeom>
          <a:noFill/>
          <a:ln w="9525" cap="flat" cmpd="sng">
            <a:solidFill>
              <a:schemeClr val="accent1"/>
            </a:solidFill>
            <a:prstDash val="solid"/>
            <a:miter lim="800000"/>
            <a:headEnd type="none" w="sm" len="sm"/>
            <a:tailEnd type="none" w="sm" len="sm"/>
          </a:ln>
        </p:spPr>
      </p:cxnSp>
      <p:sp>
        <p:nvSpPr>
          <p:cNvPr id="84" name="Google Shape;84;p33"/>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3600"/>
              <a:buFont typeface="Public Sans"/>
              <a:buNone/>
              <a:defRPr sz="3600" b="0" i="0" u="none" strike="noStrike" cap="none">
                <a:solidFill>
                  <a:schemeClr val="dk1"/>
                </a:solidFill>
                <a:latin typeface="Public Sans"/>
                <a:ea typeface="Public Sans"/>
                <a:cs typeface="Public Sans"/>
                <a:sym typeface="Public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1" name="Google Shape;11;p21" descr="NSW Government logo"/>
          <p:cNvPicPr preferRelativeResize="0"/>
          <p:nvPr/>
        </p:nvPicPr>
        <p:blipFill rotWithShape="1">
          <a:blip r:embed="rId24">
            <a:alphaModFix/>
          </a:blip>
          <a:srcRect/>
          <a:stretch/>
        </p:blipFill>
        <p:spPr>
          <a:xfrm>
            <a:off x="11214000" y="360321"/>
            <a:ext cx="630000" cy="684882"/>
          </a:xfrm>
          <a:prstGeom prst="rect">
            <a:avLst/>
          </a:prstGeom>
          <a:noFill/>
          <a:ln>
            <a:noFill/>
          </a:ln>
        </p:spPr>
      </p:pic>
      <p:sp>
        <p:nvSpPr>
          <p:cNvPr id="12" name="Google Shape;12;p21"/>
          <p:cNvSpPr txBox="1">
            <a:spLocks noGrp="1"/>
          </p:cNvSpPr>
          <p:nvPr>
            <p:ph type="body" idx="1"/>
          </p:nvPr>
        </p:nvSpPr>
        <p:spPr>
          <a:xfrm>
            <a:off x="360000" y="1620000"/>
            <a:ext cx="11484000" cy="4536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Public Sans Light"/>
                <a:ea typeface="Public Sans Light"/>
                <a:cs typeface="Public Sans Light"/>
                <a:sym typeface="Public Sans Light"/>
              </a:defRPr>
            </a:lvl1pPr>
            <a:lvl2pPr marL="914400" marR="0" lvl="1" indent="-228600" algn="l" rtl="0">
              <a:lnSpc>
                <a:spcPct val="100000"/>
              </a:lnSpc>
              <a:spcBef>
                <a:spcPts val="1200"/>
              </a:spcBef>
              <a:spcAft>
                <a:spcPts val="0"/>
              </a:spcAft>
              <a:buClr>
                <a:schemeClr val="dk1"/>
              </a:buClr>
              <a:buSzPts val="1800"/>
              <a:buFont typeface="Arial"/>
              <a:buNone/>
              <a:defRPr sz="1800" b="0" i="0" u="none" strike="noStrike" cap="none">
                <a:solidFill>
                  <a:schemeClr val="dk1"/>
                </a:solidFill>
                <a:latin typeface="Public Sans Light"/>
                <a:ea typeface="Public Sans Light"/>
                <a:cs typeface="Public Sans Light"/>
                <a:sym typeface="Public Sans Light"/>
              </a:defRPr>
            </a:lvl2pPr>
            <a:lvl3pPr marL="1371600" marR="0" lvl="2" indent="-228600" algn="l" rtl="0">
              <a:lnSpc>
                <a:spcPct val="100000"/>
              </a:lnSpc>
              <a:spcBef>
                <a:spcPts val="600"/>
              </a:spcBef>
              <a:spcAft>
                <a:spcPts val="0"/>
              </a:spcAft>
              <a:buClr>
                <a:schemeClr val="dk1"/>
              </a:buClr>
              <a:buSzPts val="1800"/>
              <a:buFont typeface="Arial"/>
              <a:buNone/>
              <a:defRPr sz="1800" b="0" i="0" u="none" strike="noStrike" cap="none">
                <a:solidFill>
                  <a:schemeClr val="dk1"/>
                </a:solidFill>
                <a:latin typeface="Public Sans Light"/>
                <a:ea typeface="Public Sans Light"/>
                <a:cs typeface="Public Sans Light"/>
                <a:sym typeface="Public Sans Light"/>
              </a:defRPr>
            </a:lvl3pPr>
            <a:lvl4pPr marL="1828800" marR="0" lvl="3" indent="-342900" algn="l" rtl="0">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Public Sans Light"/>
                <a:ea typeface="Public Sans Light"/>
                <a:cs typeface="Public Sans Light"/>
                <a:sym typeface="Public Sans Light"/>
              </a:defRPr>
            </a:lvl4pPr>
            <a:lvl5pPr marL="2286000" marR="0" lvl="4" indent="-342900" algn="l" rtl="0">
              <a:lnSpc>
                <a:spcPct val="100000"/>
              </a:lnSpc>
              <a:spcBef>
                <a:spcPts val="600"/>
              </a:spcBef>
              <a:spcAft>
                <a:spcPts val="0"/>
              </a:spcAft>
              <a:buClr>
                <a:schemeClr val="dk1"/>
              </a:buClr>
              <a:buSzPts val="1800"/>
              <a:buFont typeface="Times New Roman"/>
              <a:buChar char="–"/>
              <a:defRPr sz="1800" b="0" i="0" u="none" strike="noStrike" cap="none">
                <a:solidFill>
                  <a:schemeClr val="dk1"/>
                </a:solidFill>
                <a:latin typeface="Public Sans Light"/>
                <a:ea typeface="Public Sans Light"/>
                <a:cs typeface="Public Sans Light"/>
                <a:sym typeface="Public Sans Light"/>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Public Sans Light"/>
                <a:ea typeface="Public Sans Light"/>
                <a:cs typeface="Public Sans Light"/>
                <a:sym typeface="Public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ublic Sans Light"/>
                <a:ea typeface="Public Sans Light"/>
                <a:cs typeface="Public Sans Light"/>
                <a:sym typeface="Public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ublic Sans Light"/>
                <a:ea typeface="Public Sans Light"/>
                <a:cs typeface="Public Sans Light"/>
                <a:sym typeface="Public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ublic Sans Light"/>
                <a:ea typeface="Public Sans Light"/>
                <a:cs typeface="Public Sans Light"/>
                <a:sym typeface="Public Sans Light"/>
              </a:defRPr>
            </a:lvl9pPr>
          </a:lstStyle>
          <a:p>
            <a:endParaRPr/>
          </a:p>
        </p:txBody>
      </p:sp>
      <p:sp>
        <p:nvSpPr>
          <p:cNvPr id="13" name="Google Shape;13;p21"/>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200" b="0" i="0" u="none" strike="noStrike" cap="none">
                <a:solidFill>
                  <a:schemeClr val="dk1"/>
                </a:solidFill>
                <a:latin typeface="Public Sans Light"/>
                <a:ea typeface="Public Sans Light"/>
                <a:cs typeface="Public Sans Light"/>
                <a:sym typeface="Public Sans Light"/>
              </a:defRPr>
            </a:lvl1pPr>
            <a:lvl2pPr marL="0" marR="0" lvl="1" indent="0" algn="r" rtl="0">
              <a:spcBef>
                <a:spcPts val="0"/>
              </a:spcBef>
              <a:buNone/>
              <a:defRPr sz="1200" b="0" i="0" u="none" strike="noStrike" cap="none">
                <a:solidFill>
                  <a:schemeClr val="dk1"/>
                </a:solidFill>
                <a:latin typeface="Public Sans Light"/>
                <a:ea typeface="Public Sans Light"/>
                <a:cs typeface="Public Sans Light"/>
                <a:sym typeface="Public Sans Light"/>
              </a:defRPr>
            </a:lvl2pPr>
            <a:lvl3pPr marL="0" marR="0" lvl="2" indent="0" algn="r" rtl="0">
              <a:spcBef>
                <a:spcPts val="0"/>
              </a:spcBef>
              <a:buNone/>
              <a:defRPr sz="1200" b="0" i="0" u="none" strike="noStrike" cap="none">
                <a:solidFill>
                  <a:schemeClr val="dk1"/>
                </a:solidFill>
                <a:latin typeface="Public Sans Light"/>
                <a:ea typeface="Public Sans Light"/>
                <a:cs typeface="Public Sans Light"/>
                <a:sym typeface="Public Sans Light"/>
              </a:defRPr>
            </a:lvl3pPr>
            <a:lvl4pPr marL="0" marR="0" lvl="3" indent="0" algn="r" rtl="0">
              <a:spcBef>
                <a:spcPts val="0"/>
              </a:spcBef>
              <a:buNone/>
              <a:defRPr sz="1200" b="0" i="0" u="none" strike="noStrike" cap="none">
                <a:solidFill>
                  <a:schemeClr val="dk1"/>
                </a:solidFill>
                <a:latin typeface="Public Sans Light"/>
                <a:ea typeface="Public Sans Light"/>
                <a:cs typeface="Public Sans Light"/>
                <a:sym typeface="Public Sans Light"/>
              </a:defRPr>
            </a:lvl4pPr>
            <a:lvl5pPr marL="0" marR="0" lvl="4" indent="0" algn="r" rtl="0">
              <a:spcBef>
                <a:spcPts val="0"/>
              </a:spcBef>
              <a:buNone/>
              <a:defRPr sz="1200" b="0" i="0" u="none" strike="noStrike" cap="none">
                <a:solidFill>
                  <a:schemeClr val="dk1"/>
                </a:solidFill>
                <a:latin typeface="Public Sans Light"/>
                <a:ea typeface="Public Sans Light"/>
                <a:cs typeface="Public Sans Light"/>
                <a:sym typeface="Public Sans Light"/>
              </a:defRPr>
            </a:lvl5pPr>
            <a:lvl6pPr marL="0" marR="0" lvl="5" indent="0" algn="r" rtl="0">
              <a:spcBef>
                <a:spcPts val="0"/>
              </a:spcBef>
              <a:buNone/>
              <a:defRPr sz="1200" b="0" i="0" u="none" strike="noStrike" cap="none">
                <a:solidFill>
                  <a:schemeClr val="dk1"/>
                </a:solidFill>
                <a:latin typeface="Public Sans Light"/>
                <a:ea typeface="Public Sans Light"/>
                <a:cs typeface="Public Sans Light"/>
                <a:sym typeface="Public Sans Light"/>
              </a:defRPr>
            </a:lvl6pPr>
            <a:lvl7pPr marL="0" marR="0" lvl="6" indent="0" algn="r" rtl="0">
              <a:spcBef>
                <a:spcPts val="0"/>
              </a:spcBef>
              <a:buNone/>
              <a:defRPr sz="1200" b="0" i="0" u="none" strike="noStrike" cap="none">
                <a:solidFill>
                  <a:schemeClr val="dk1"/>
                </a:solidFill>
                <a:latin typeface="Public Sans Light"/>
                <a:ea typeface="Public Sans Light"/>
                <a:cs typeface="Public Sans Light"/>
                <a:sym typeface="Public Sans Light"/>
              </a:defRPr>
            </a:lvl7pPr>
            <a:lvl8pPr marL="0" marR="0" lvl="7" indent="0" algn="r" rtl="0">
              <a:spcBef>
                <a:spcPts val="0"/>
              </a:spcBef>
              <a:buNone/>
              <a:defRPr sz="1200" b="0" i="0" u="none" strike="noStrike" cap="none">
                <a:solidFill>
                  <a:schemeClr val="dk1"/>
                </a:solidFill>
                <a:latin typeface="Public Sans Light"/>
                <a:ea typeface="Public Sans Light"/>
                <a:cs typeface="Public Sans Light"/>
                <a:sym typeface="Public Sans Light"/>
              </a:defRPr>
            </a:lvl8pPr>
            <a:lvl9pPr marL="0" marR="0" lvl="8" indent="0" algn="r" rtl="0">
              <a:spcBef>
                <a:spcPts val="0"/>
              </a:spcBef>
              <a:buNone/>
              <a:defRPr sz="1200" b="0" i="0" u="none" strike="noStrike" cap="none">
                <a:solidFill>
                  <a:schemeClr val="dk1"/>
                </a:solidFill>
                <a:latin typeface="Public Sans Light"/>
                <a:ea typeface="Public Sans Light"/>
                <a:cs typeface="Public Sans Light"/>
                <a:sym typeface="Public Sans Light"/>
              </a:defRPr>
            </a:lvl9pPr>
          </a:lstStyle>
          <a:p>
            <a:pPr marL="0" lvl="0" indent="0" algn="r" rtl="0">
              <a:spcBef>
                <a:spcPts val="0"/>
              </a:spcBef>
              <a:spcAft>
                <a:spcPts val="0"/>
              </a:spcAft>
              <a:buNone/>
            </a:pPr>
            <a:fld id="{00000000-1234-1234-1234-123412341234}" type="slidenum">
              <a:rPr lang="en-AU"/>
              <a:t>‹#›</a:t>
            </a:fld>
            <a:endParaRPr/>
          </a:p>
        </p:txBody>
      </p:sp>
      <p:sp>
        <p:nvSpPr>
          <p:cNvPr id="14" name="Google Shape;14;p21"/>
          <p:cNvSpPr txBox="1"/>
          <p:nvPr/>
        </p:nvSpPr>
        <p:spPr>
          <a:xfrm>
            <a:off x="-2622931" y="14626"/>
            <a:ext cx="2544960" cy="5539978"/>
          </a:xfrm>
          <a:prstGeom prst="rect">
            <a:avLst/>
          </a:prstGeom>
          <a:noFill/>
          <a:ln>
            <a:noFill/>
          </a:ln>
        </p:spPr>
        <p:txBody>
          <a:bodyPr spcFirstLastPara="1" wrap="square" lIns="0" tIns="0" rIns="0" bIns="0" anchor="t" anchorCtr="0">
            <a:spAutoFit/>
          </a:bodyPr>
          <a:lstStyle/>
          <a:p>
            <a:pPr marL="163681" marR="0" lvl="0" indent="-163681" algn="l" rtl="0">
              <a:lnSpc>
                <a:spcPct val="100000"/>
              </a:lnSpc>
              <a:spcBef>
                <a:spcPts val="0"/>
              </a:spcBef>
              <a:spcAft>
                <a:spcPts val="0"/>
              </a:spcAft>
              <a:buClr>
                <a:srgbClr val="A5A5A5"/>
              </a:buClr>
              <a:buSzPts val="800"/>
              <a:buFont typeface="Public Sans"/>
              <a:buNone/>
            </a:pPr>
            <a:r>
              <a:rPr lang="en-AU" sz="800" b="1" i="0" u="none" strike="noStrike" cap="none">
                <a:solidFill>
                  <a:srgbClr val="A5A5A5"/>
                </a:solidFill>
                <a:latin typeface="Arial"/>
                <a:ea typeface="Arial"/>
                <a:cs typeface="Arial"/>
                <a:sym typeface="Arial"/>
              </a:rPr>
              <a:t>OPEN IN DESKTOP APP</a:t>
            </a:r>
            <a:endParaRPr/>
          </a:p>
          <a:p>
            <a:pPr marL="163681" marR="0" lvl="0" indent="-163681" algn="l" rtl="0">
              <a:lnSpc>
                <a:spcPct val="100000"/>
              </a:lnSpc>
              <a:spcBef>
                <a:spcPts val="0"/>
              </a:spcBef>
              <a:spcAft>
                <a:spcPts val="0"/>
              </a:spcAft>
              <a:buClr>
                <a:srgbClr val="A5A5A5"/>
              </a:buClr>
              <a:buSzPts val="800"/>
              <a:buFont typeface="Public Sans"/>
              <a:buNone/>
            </a:pPr>
            <a:r>
              <a:rPr lang="en-AU" sz="800" b="0" i="0" u="none" strike="noStrike" cap="none">
                <a:solidFill>
                  <a:srgbClr val="A5A5A5"/>
                </a:solidFill>
                <a:latin typeface="Arial"/>
                <a:ea typeface="Arial"/>
                <a:cs typeface="Arial"/>
                <a:sym typeface="Arial"/>
              </a:rPr>
              <a:t>This will enable full functionality of the template.</a:t>
            </a:r>
            <a:endParaRPr/>
          </a:p>
          <a:p>
            <a:pPr marL="163681" marR="0" lvl="0" indent="-163681" algn="l" rtl="0">
              <a:spcBef>
                <a:spcPts val="0"/>
              </a:spcBef>
              <a:spcAft>
                <a:spcPts val="0"/>
              </a:spcAft>
              <a:buClr>
                <a:schemeClr val="dk1"/>
              </a:buClr>
              <a:buSzPts val="800"/>
              <a:buFont typeface="Public Sans"/>
              <a:buNone/>
            </a:pPr>
            <a:endParaRPr sz="800" b="1" i="0" u="none" strike="noStrike" cap="none">
              <a:solidFill>
                <a:srgbClr val="A5A5A5"/>
              </a:solidFill>
              <a:latin typeface="Arial"/>
              <a:ea typeface="Arial"/>
              <a:cs typeface="Arial"/>
              <a:sym typeface="Arial"/>
            </a:endParaRPr>
          </a:p>
          <a:p>
            <a:pPr marL="163681" marR="0" lvl="0" indent="-163681" algn="l" rtl="0">
              <a:spcBef>
                <a:spcPts val="0"/>
              </a:spcBef>
              <a:spcAft>
                <a:spcPts val="0"/>
              </a:spcAft>
              <a:buClr>
                <a:srgbClr val="A5A5A5"/>
              </a:buClr>
              <a:buSzPts val="800"/>
              <a:buFont typeface="Public Sans"/>
              <a:buNone/>
            </a:pPr>
            <a:r>
              <a:rPr lang="en-AU" sz="800" b="1" i="0" u="none" strike="noStrike" cap="none">
                <a:solidFill>
                  <a:srgbClr val="A5A5A5"/>
                </a:solidFill>
                <a:latin typeface="Arial"/>
                <a:ea typeface="Arial"/>
                <a:cs typeface="Arial"/>
                <a:sym typeface="Arial"/>
              </a:rPr>
              <a:t>CHOOSE A SLIDE STYLE FROM </a:t>
            </a:r>
            <a:endParaRPr/>
          </a:p>
          <a:p>
            <a:pPr marL="239177" marR="0" lvl="0" indent="-239177" algn="l" rtl="0">
              <a:spcBef>
                <a:spcPts val="0"/>
              </a:spcBef>
              <a:spcAft>
                <a:spcPts val="0"/>
              </a:spcAft>
              <a:buClr>
                <a:srgbClr val="A5A5A5"/>
              </a:buClr>
              <a:buSzPts val="800"/>
              <a:buFont typeface="Public Sans"/>
              <a:buAutoNum type="arabicPeriod"/>
            </a:pPr>
            <a:r>
              <a:rPr lang="en-AU" sz="800" b="0" i="0" u="none" strike="noStrike" cap="none">
                <a:solidFill>
                  <a:srgbClr val="A5A5A5"/>
                </a:solidFill>
                <a:latin typeface="Arial"/>
                <a:ea typeface="Arial"/>
                <a:cs typeface="Arial"/>
                <a:sym typeface="Arial"/>
              </a:rPr>
              <a:t>Home tab</a:t>
            </a:r>
            <a:endParaRPr/>
          </a:p>
          <a:p>
            <a:pPr marL="239177" marR="0" lvl="0" indent="-239177" algn="l" rtl="0">
              <a:spcBef>
                <a:spcPts val="0"/>
              </a:spcBef>
              <a:spcAft>
                <a:spcPts val="0"/>
              </a:spcAft>
              <a:buClr>
                <a:srgbClr val="A5A5A5"/>
              </a:buClr>
              <a:buSzPts val="800"/>
              <a:buFont typeface="Public Sans"/>
              <a:buAutoNum type="arabicPeriod"/>
            </a:pPr>
            <a:r>
              <a:rPr lang="en-AU" sz="800" b="0" i="0" u="none" strike="noStrike" cap="none">
                <a:solidFill>
                  <a:srgbClr val="A5A5A5"/>
                </a:solidFill>
                <a:latin typeface="Arial"/>
                <a:ea typeface="Arial"/>
                <a:cs typeface="Arial"/>
                <a:sym typeface="Arial"/>
              </a:rPr>
              <a:t>New Slide</a:t>
            </a:r>
            <a:endParaRPr/>
          </a:p>
          <a:p>
            <a:pPr marL="239177" marR="0" lvl="0" indent="-239177" algn="l" rtl="0">
              <a:spcBef>
                <a:spcPts val="0"/>
              </a:spcBef>
              <a:spcAft>
                <a:spcPts val="0"/>
              </a:spcAft>
              <a:buClr>
                <a:srgbClr val="A5A5A5"/>
              </a:buClr>
              <a:buSzPts val="800"/>
              <a:buFont typeface="Public Sans"/>
              <a:buAutoNum type="arabicPeriod"/>
            </a:pPr>
            <a:r>
              <a:rPr lang="en-AU" sz="800" b="0" i="0" u="none" strike="noStrike" cap="none">
                <a:solidFill>
                  <a:srgbClr val="A5A5A5"/>
                </a:solidFill>
                <a:latin typeface="Arial"/>
                <a:ea typeface="Arial"/>
                <a:cs typeface="Arial"/>
                <a:sym typeface="Arial"/>
              </a:rPr>
              <a:t>Choose layout</a:t>
            </a:r>
            <a:endParaRPr/>
          </a:p>
          <a:p>
            <a:pPr marL="239177" marR="0" lvl="0" indent="-239177" algn="l" rtl="0">
              <a:spcBef>
                <a:spcPts val="0"/>
              </a:spcBef>
              <a:spcAft>
                <a:spcPts val="0"/>
              </a:spcAft>
              <a:buClr>
                <a:srgbClr val="A5A5A5"/>
              </a:buClr>
              <a:buSzPts val="800"/>
              <a:buFont typeface="Public Sans"/>
              <a:buAutoNum type="arabicPeriod"/>
            </a:pPr>
            <a:r>
              <a:rPr lang="en-AU" sz="800" b="0" i="0" u="none" strike="noStrike" cap="none">
                <a:solidFill>
                  <a:srgbClr val="A5A5A5"/>
                </a:solidFill>
                <a:latin typeface="Arial"/>
                <a:ea typeface="Arial"/>
                <a:cs typeface="Arial"/>
                <a:sym typeface="Arial"/>
              </a:rPr>
              <a:t>If layout goes awry, select Reset</a:t>
            </a:r>
            <a:endParaRPr sz="800" b="1" i="0" u="none" strike="noStrike" cap="none">
              <a:solidFill>
                <a:srgbClr val="A5A5A5"/>
              </a:solidFill>
              <a:latin typeface="Arial"/>
              <a:ea typeface="Arial"/>
              <a:cs typeface="Arial"/>
              <a:sym typeface="Arial"/>
            </a:endParaRPr>
          </a:p>
          <a:p>
            <a:pPr marL="163681" marR="0" lvl="0" indent="-163681" algn="l" rtl="0">
              <a:spcBef>
                <a:spcPts val="0"/>
              </a:spcBef>
              <a:spcAft>
                <a:spcPts val="0"/>
              </a:spcAft>
              <a:buClr>
                <a:schemeClr val="dk1"/>
              </a:buClr>
              <a:buSzPts val="800"/>
              <a:buFont typeface="Public Sans"/>
              <a:buNone/>
            </a:pPr>
            <a:endParaRPr sz="800" b="1" i="0" u="none" strike="noStrike" cap="none">
              <a:solidFill>
                <a:srgbClr val="A5A5A5"/>
              </a:solidFill>
              <a:latin typeface="Arial"/>
              <a:ea typeface="Arial"/>
              <a:cs typeface="Arial"/>
              <a:sym typeface="Arial"/>
            </a:endParaRPr>
          </a:p>
          <a:p>
            <a:pPr marL="163681" marR="0" lvl="0" indent="-163681" algn="l" rtl="0">
              <a:spcBef>
                <a:spcPts val="0"/>
              </a:spcBef>
              <a:spcAft>
                <a:spcPts val="0"/>
              </a:spcAft>
              <a:buClr>
                <a:srgbClr val="A5A5A5"/>
              </a:buClr>
              <a:buSzPts val="800"/>
              <a:buFont typeface="Public Sans"/>
              <a:buNone/>
            </a:pPr>
            <a:r>
              <a:rPr lang="en-AU" sz="800" b="1" i="0" u="none" strike="noStrike" cap="none">
                <a:solidFill>
                  <a:srgbClr val="A5A5A5"/>
                </a:solidFill>
                <a:latin typeface="Arial"/>
                <a:ea typeface="Arial"/>
                <a:cs typeface="Arial"/>
                <a:sym typeface="Arial"/>
              </a:rPr>
              <a:t>TEXT</a:t>
            </a:r>
            <a:endParaRPr/>
          </a:p>
          <a:p>
            <a:pPr marL="0" marR="0" lvl="0" indent="0" algn="l" rtl="0">
              <a:spcBef>
                <a:spcPts val="0"/>
              </a:spcBef>
              <a:spcAft>
                <a:spcPts val="0"/>
              </a:spcAft>
              <a:buClr>
                <a:srgbClr val="A5A5A5"/>
              </a:buClr>
              <a:buSzPts val="800"/>
              <a:buFont typeface="Public Sans"/>
              <a:buNone/>
            </a:pPr>
            <a:r>
              <a:rPr lang="en-AU" sz="800" b="0" i="0" u="none" strike="noStrike" cap="none">
                <a:solidFill>
                  <a:srgbClr val="A5A5A5"/>
                </a:solidFill>
                <a:latin typeface="Arial"/>
                <a:ea typeface="Arial"/>
                <a:cs typeface="Arial"/>
                <a:sym typeface="Arial"/>
              </a:rPr>
              <a:t>There are 5 levels of formatted text available.</a:t>
            </a:r>
            <a:endParaRPr/>
          </a:p>
          <a:p>
            <a:pPr marL="0" marR="0" lvl="0" indent="0" algn="l" rtl="0">
              <a:spcBef>
                <a:spcPts val="0"/>
              </a:spcBef>
              <a:spcAft>
                <a:spcPts val="0"/>
              </a:spcAft>
              <a:buClr>
                <a:srgbClr val="A5A5A5"/>
              </a:buClr>
              <a:buSzPts val="800"/>
              <a:buFont typeface="Public Sans"/>
              <a:buNone/>
            </a:pPr>
            <a:r>
              <a:rPr lang="en-AU" sz="800" b="0" i="0" u="none" strike="noStrike" cap="none">
                <a:solidFill>
                  <a:srgbClr val="A5A5A5"/>
                </a:solidFill>
                <a:latin typeface="Arial"/>
                <a:ea typeface="Arial"/>
                <a:cs typeface="Arial"/>
                <a:sym typeface="Arial"/>
              </a:rPr>
              <a:t>Please move between text  levels using the increase/decrease button on the menu above.</a:t>
            </a:r>
            <a:endParaRPr/>
          </a:p>
          <a:p>
            <a:pPr marL="163681" marR="0" lvl="0" indent="-163681" algn="l" rtl="0">
              <a:spcBef>
                <a:spcPts val="0"/>
              </a:spcBef>
              <a:spcAft>
                <a:spcPts val="0"/>
              </a:spcAft>
              <a:buClr>
                <a:schemeClr val="dk1"/>
              </a:buClr>
              <a:buSzPts val="800"/>
              <a:buFont typeface="Public Sans"/>
              <a:buNone/>
            </a:pPr>
            <a:endParaRPr sz="800" b="1" i="0" u="none" strike="noStrike" cap="none">
              <a:solidFill>
                <a:srgbClr val="A5A5A5"/>
              </a:solidFill>
              <a:latin typeface="Arial"/>
              <a:ea typeface="Arial"/>
              <a:cs typeface="Arial"/>
              <a:sym typeface="Arial"/>
            </a:endParaRPr>
          </a:p>
          <a:p>
            <a:pPr marL="163681" marR="0" lvl="0" indent="-163681" algn="l" rtl="0">
              <a:spcBef>
                <a:spcPts val="0"/>
              </a:spcBef>
              <a:spcAft>
                <a:spcPts val="0"/>
              </a:spcAft>
              <a:buClr>
                <a:schemeClr val="dk1"/>
              </a:buClr>
              <a:buSzPts val="800"/>
              <a:buFont typeface="Public Sans"/>
              <a:buNone/>
            </a:pPr>
            <a:endParaRPr sz="800" b="1" i="0" u="none" strike="noStrike" cap="none">
              <a:solidFill>
                <a:srgbClr val="A5A5A5"/>
              </a:solidFill>
              <a:latin typeface="Arial"/>
              <a:ea typeface="Arial"/>
              <a:cs typeface="Arial"/>
              <a:sym typeface="Arial"/>
            </a:endParaRPr>
          </a:p>
          <a:p>
            <a:pPr marL="163681" marR="0" lvl="0" indent="-163681" algn="l" rtl="0">
              <a:spcBef>
                <a:spcPts val="0"/>
              </a:spcBef>
              <a:spcAft>
                <a:spcPts val="0"/>
              </a:spcAft>
              <a:buClr>
                <a:schemeClr val="dk1"/>
              </a:buClr>
              <a:buSzPts val="800"/>
              <a:buFont typeface="Public Sans"/>
              <a:buNone/>
            </a:pPr>
            <a:endParaRPr sz="800" b="1" i="0" u="none" strike="noStrike" cap="none">
              <a:solidFill>
                <a:srgbClr val="A5A5A5"/>
              </a:solidFill>
              <a:latin typeface="Arial"/>
              <a:ea typeface="Arial"/>
              <a:cs typeface="Arial"/>
              <a:sym typeface="Arial"/>
            </a:endParaRPr>
          </a:p>
          <a:p>
            <a:pPr marL="163681" marR="0" lvl="0" indent="-163681" algn="l" rtl="0">
              <a:spcBef>
                <a:spcPts val="0"/>
              </a:spcBef>
              <a:spcAft>
                <a:spcPts val="0"/>
              </a:spcAft>
              <a:buClr>
                <a:srgbClr val="A5A5A5"/>
              </a:buClr>
              <a:buSzPts val="800"/>
              <a:buFont typeface="Public Sans"/>
              <a:buNone/>
            </a:pPr>
            <a:r>
              <a:rPr lang="en-AU" sz="800" b="1" i="0" u="none" strike="noStrike" cap="none">
                <a:solidFill>
                  <a:srgbClr val="A5A5A5"/>
                </a:solidFill>
                <a:latin typeface="Arial"/>
                <a:ea typeface="Arial"/>
                <a:cs typeface="Arial"/>
                <a:sym typeface="Arial"/>
              </a:rPr>
              <a:t>CHANGE SLIDE BACKGROUND/COLOUR</a:t>
            </a:r>
            <a:endParaRPr/>
          </a:p>
          <a:p>
            <a:pPr marL="239177" marR="0" lvl="0" indent="-239177" algn="l" rtl="0">
              <a:spcBef>
                <a:spcPts val="0"/>
              </a:spcBef>
              <a:spcAft>
                <a:spcPts val="0"/>
              </a:spcAft>
              <a:buClr>
                <a:srgbClr val="A5A5A5"/>
              </a:buClr>
              <a:buSzPts val="800"/>
              <a:buFont typeface="Public Sans"/>
              <a:buAutoNum type="arabicPeriod"/>
            </a:pPr>
            <a:r>
              <a:rPr lang="en-AU" sz="800" b="0" i="0" u="none" strike="noStrike" cap="none">
                <a:solidFill>
                  <a:srgbClr val="A5A5A5"/>
                </a:solidFill>
                <a:latin typeface="Arial"/>
                <a:ea typeface="Arial"/>
                <a:cs typeface="Arial"/>
                <a:sym typeface="Arial"/>
              </a:rPr>
              <a:t>Design Menu</a:t>
            </a:r>
            <a:endParaRPr/>
          </a:p>
          <a:p>
            <a:pPr marL="239177" marR="0" lvl="0" indent="-239177" algn="l" rtl="0">
              <a:spcBef>
                <a:spcPts val="0"/>
              </a:spcBef>
              <a:spcAft>
                <a:spcPts val="0"/>
              </a:spcAft>
              <a:buClr>
                <a:srgbClr val="A5A5A5"/>
              </a:buClr>
              <a:buSzPts val="800"/>
              <a:buFont typeface="Public Sans"/>
              <a:buAutoNum type="arabicPeriod"/>
            </a:pPr>
            <a:r>
              <a:rPr lang="en-AU" sz="800" b="0" i="0" u="none" strike="noStrike" cap="none">
                <a:solidFill>
                  <a:srgbClr val="A5A5A5"/>
                </a:solidFill>
                <a:latin typeface="Arial"/>
                <a:ea typeface="Arial"/>
                <a:cs typeface="Arial"/>
                <a:sym typeface="Arial"/>
              </a:rPr>
              <a:t>Format Background</a:t>
            </a:r>
            <a:endParaRPr/>
          </a:p>
          <a:p>
            <a:pPr marL="239177" marR="0" lvl="0" indent="-239177" algn="l" rtl="0">
              <a:spcBef>
                <a:spcPts val="0"/>
              </a:spcBef>
              <a:spcAft>
                <a:spcPts val="0"/>
              </a:spcAft>
              <a:buClr>
                <a:srgbClr val="A5A5A5"/>
              </a:buClr>
              <a:buSzPts val="800"/>
              <a:buFont typeface="Public Sans"/>
              <a:buAutoNum type="arabicPeriod"/>
            </a:pPr>
            <a:r>
              <a:rPr lang="en-AU" sz="800" b="0" i="0" u="none" strike="noStrike" cap="none">
                <a:solidFill>
                  <a:srgbClr val="A5A5A5"/>
                </a:solidFill>
                <a:latin typeface="Arial"/>
                <a:ea typeface="Arial"/>
                <a:cs typeface="Arial"/>
                <a:sym typeface="Arial"/>
              </a:rPr>
              <a:t>Select colour from palette OR</a:t>
            </a:r>
            <a:endParaRPr/>
          </a:p>
          <a:p>
            <a:pPr marL="239177" marR="0" lvl="0" indent="-239177" algn="l" rtl="0">
              <a:spcBef>
                <a:spcPts val="0"/>
              </a:spcBef>
              <a:spcAft>
                <a:spcPts val="0"/>
              </a:spcAft>
              <a:buClr>
                <a:srgbClr val="A5A5A5"/>
              </a:buClr>
              <a:buSzPts val="800"/>
              <a:buFont typeface="Public Sans"/>
              <a:buAutoNum type="arabicPeriod"/>
            </a:pPr>
            <a:r>
              <a:rPr lang="en-AU" sz="800" b="0" i="0" u="none" strike="noStrike" cap="none">
                <a:solidFill>
                  <a:srgbClr val="A5A5A5"/>
                </a:solidFill>
                <a:latin typeface="Arial"/>
                <a:ea typeface="Arial"/>
                <a:cs typeface="Arial"/>
                <a:sym typeface="Arial"/>
              </a:rPr>
              <a:t>Picture or Texture Fill</a:t>
            </a:r>
            <a:endParaRPr/>
          </a:p>
          <a:p>
            <a:pPr marL="239177" marR="0" lvl="0" indent="-239177" algn="l" rtl="0">
              <a:spcBef>
                <a:spcPts val="0"/>
              </a:spcBef>
              <a:spcAft>
                <a:spcPts val="0"/>
              </a:spcAft>
              <a:buClr>
                <a:srgbClr val="A5A5A5"/>
              </a:buClr>
              <a:buSzPts val="800"/>
              <a:buFont typeface="Public Sans"/>
              <a:buAutoNum type="arabicPeriod"/>
            </a:pPr>
            <a:r>
              <a:rPr lang="en-AU" sz="800" b="0" i="0" u="none" strike="noStrike" cap="none">
                <a:solidFill>
                  <a:srgbClr val="A5A5A5"/>
                </a:solidFill>
                <a:latin typeface="Arial"/>
                <a:ea typeface="Arial"/>
                <a:cs typeface="Arial"/>
                <a:sym typeface="Arial"/>
              </a:rPr>
              <a:t>Find image </a:t>
            </a:r>
            <a:endParaRPr/>
          </a:p>
          <a:p>
            <a:pPr marL="163681" marR="0" lvl="0" indent="-163681" algn="l" rtl="0">
              <a:spcBef>
                <a:spcPts val="0"/>
              </a:spcBef>
              <a:spcAft>
                <a:spcPts val="0"/>
              </a:spcAft>
              <a:buClr>
                <a:schemeClr val="dk1"/>
              </a:buClr>
              <a:buSzPts val="800"/>
              <a:buFont typeface="Public Sans"/>
              <a:buNone/>
            </a:pPr>
            <a:endParaRPr sz="800" b="1" i="0" u="none" strike="noStrike" cap="none">
              <a:solidFill>
                <a:srgbClr val="A5A5A5"/>
              </a:solidFill>
              <a:latin typeface="Arial"/>
              <a:ea typeface="Arial"/>
              <a:cs typeface="Arial"/>
              <a:sym typeface="Arial"/>
            </a:endParaRPr>
          </a:p>
          <a:p>
            <a:pPr marL="163681" marR="0" lvl="0" indent="-163681" algn="l" rtl="0">
              <a:spcBef>
                <a:spcPts val="0"/>
              </a:spcBef>
              <a:spcAft>
                <a:spcPts val="0"/>
              </a:spcAft>
              <a:buClr>
                <a:srgbClr val="A5A5A5"/>
              </a:buClr>
              <a:buSzPts val="800"/>
              <a:buFont typeface="Public Sans"/>
              <a:buNone/>
            </a:pPr>
            <a:r>
              <a:rPr lang="en-AU" sz="800" b="1" i="0" u="none" strike="noStrike" cap="none">
                <a:solidFill>
                  <a:srgbClr val="A5A5A5"/>
                </a:solidFill>
                <a:latin typeface="Arial"/>
                <a:ea typeface="Arial"/>
                <a:cs typeface="Arial"/>
                <a:sym typeface="Arial"/>
              </a:rPr>
              <a:t>REPLACE IMAGE IN SHAPE OR ON PAGE</a:t>
            </a:r>
            <a:endParaRPr/>
          </a:p>
          <a:p>
            <a:pPr marL="239177" marR="0" lvl="0" indent="-239177" algn="l" rtl="0">
              <a:spcBef>
                <a:spcPts val="0"/>
              </a:spcBef>
              <a:spcAft>
                <a:spcPts val="0"/>
              </a:spcAft>
              <a:buClr>
                <a:srgbClr val="A5A5A5"/>
              </a:buClr>
              <a:buSzPts val="800"/>
              <a:buFont typeface="Public Sans"/>
              <a:buAutoNum type="arabicPeriod"/>
            </a:pPr>
            <a:r>
              <a:rPr lang="en-AU" sz="800" b="0" i="0" u="none" strike="noStrike" cap="none">
                <a:solidFill>
                  <a:srgbClr val="A5A5A5"/>
                </a:solidFill>
                <a:latin typeface="Arial"/>
                <a:ea typeface="Arial"/>
                <a:cs typeface="Arial"/>
                <a:sym typeface="Arial"/>
              </a:rPr>
              <a:t>Right click on image</a:t>
            </a:r>
            <a:endParaRPr/>
          </a:p>
          <a:p>
            <a:pPr marL="239177" marR="0" lvl="0" indent="-239177" algn="l" rtl="0">
              <a:spcBef>
                <a:spcPts val="0"/>
              </a:spcBef>
              <a:spcAft>
                <a:spcPts val="0"/>
              </a:spcAft>
              <a:buClr>
                <a:srgbClr val="A5A5A5"/>
              </a:buClr>
              <a:buSzPts val="800"/>
              <a:buFont typeface="Public Sans"/>
              <a:buAutoNum type="arabicPeriod"/>
            </a:pPr>
            <a:r>
              <a:rPr lang="en-AU" sz="800" b="0" i="0" u="none" strike="noStrike" cap="none">
                <a:solidFill>
                  <a:srgbClr val="A5A5A5"/>
                </a:solidFill>
                <a:latin typeface="Arial"/>
                <a:ea typeface="Arial"/>
                <a:cs typeface="Arial"/>
                <a:sym typeface="Arial"/>
              </a:rPr>
              <a:t>Change Picture</a:t>
            </a:r>
            <a:endParaRPr/>
          </a:p>
          <a:p>
            <a:pPr marL="239177" marR="0" lvl="0" indent="-239177" algn="l" rtl="0">
              <a:spcBef>
                <a:spcPts val="0"/>
              </a:spcBef>
              <a:spcAft>
                <a:spcPts val="0"/>
              </a:spcAft>
              <a:buClr>
                <a:srgbClr val="A5A5A5"/>
              </a:buClr>
              <a:buSzPts val="800"/>
              <a:buFont typeface="Public Sans"/>
              <a:buAutoNum type="arabicPeriod"/>
            </a:pPr>
            <a:r>
              <a:rPr lang="en-AU" sz="800" b="0" i="0" u="none" strike="noStrike" cap="none">
                <a:solidFill>
                  <a:srgbClr val="A5A5A5"/>
                </a:solidFill>
                <a:latin typeface="Arial"/>
                <a:ea typeface="Arial"/>
                <a:cs typeface="Arial"/>
                <a:sym typeface="Arial"/>
              </a:rPr>
              <a:t>Select your image</a:t>
            </a:r>
            <a:endParaRPr/>
          </a:p>
          <a:p>
            <a:pPr marL="0" marR="0" lvl="0" indent="0" algn="l" rtl="0">
              <a:spcBef>
                <a:spcPts val="0"/>
              </a:spcBef>
              <a:spcAft>
                <a:spcPts val="0"/>
              </a:spcAft>
              <a:buClr>
                <a:srgbClr val="A5A5A5"/>
              </a:buClr>
              <a:buSzPts val="800"/>
              <a:buFont typeface="Public Sans"/>
              <a:buNone/>
            </a:pPr>
            <a:r>
              <a:rPr lang="en-AU" sz="800" b="0" i="0" u="none" strike="noStrike" cap="none">
                <a:solidFill>
                  <a:srgbClr val="A5A5A5"/>
                </a:solidFill>
                <a:latin typeface="Arial"/>
                <a:ea typeface="Arial"/>
                <a:cs typeface="Arial"/>
                <a:sym typeface="Arial"/>
              </a:rPr>
              <a:t>OR</a:t>
            </a:r>
            <a:endParaRPr/>
          </a:p>
          <a:p>
            <a:pPr marL="239177" marR="0" lvl="0" indent="-239177" algn="l" rtl="0">
              <a:spcBef>
                <a:spcPts val="0"/>
              </a:spcBef>
              <a:spcAft>
                <a:spcPts val="0"/>
              </a:spcAft>
              <a:buClr>
                <a:srgbClr val="A5A5A5"/>
              </a:buClr>
              <a:buSzPts val="800"/>
              <a:buFont typeface="Public Sans"/>
              <a:buAutoNum type="arabicPeriod"/>
            </a:pPr>
            <a:r>
              <a:rPr lang="en-AU" sz="800" b="0" i="0" u="none" strike="noStrike" cap="none">
                <a:solidFill>
                  <a:srgbClr val="A5A5A5"/>
                </a:solidFill>
                <a:latin typeface="Arial"/>
                <a:ea typeface="Arial"/>
                <a:cs typeface="Arial"/>
                <a:sym typeface="Arial"/>
              </a:rPr>
              <a:t>Delete the image</a:t>
            </a:r>
            <a:endParaRPr/>
          </a:p>
          <a:p>
            <a:pPr marL="239177" marR="0" lvl="0" indent="-239177" algn="l" rtl="0">
              <a:spcBef>
                <a:spcPts val="0"/>
              </a:spcBef>
              <a:spcAft>
                <a:spcPts val="0"/>
              </a:spcAft>
              <a:buClr>
                <a:srgbClr val="A5A5A5"/>
              </a:buClr>
              <a:buSzPts val="800"/>
              <a:buFont typeface="Public Sans"/>
              <a:buAutoNum type="arabicPeriod"/>
            </a:pPr>
            <a:r>
              <a:rPr lang="en-AU" sz="800" b="0" i="0" u="none" strike="noStrike" cap="none">
                <a:solidFill>
                  <a:srgbClr val="A5A5A5"/>
                </a:solidFill>
                <a:latin typeface="Arial"/>
                <a:ea typeface="Arial"/>
                <a:cs typeface="Arial"/>
                <a:sym typeface="Arial"/>
              </a:rPr>
              <a:t>Click on icon</a:t>
            </a:r>
            <a:endParaRPr/>
          </a:p>
          <a:p>
            <a:pPr marL="239177" marR="0" lvl="0" indent="-239177" algn="l" rtl="0">
              <a:spcBef>
                <a:spcPts val="0"/>
              </a:spcBef>
              <a:spcAft>
                <a:spcPts val="0"/>
              </a:spcAft>
              <a:buClr>
                <a:srgbClr val="A5A5A5"/>
              </a:buClr>
              <a:buSzPts val="800"/>
              <a:buFont typeface="Public Sans"/>
              <a:buAutoNum type="arabicPeriod"/>
            </a:pPr>
            <a:r>
              <a:rPr lang="en-AU" sz="800" b="0" i="0" u="none" strike="noStrike" cap="none">
                <a:solidFill>
                  <a:srgbClr val="A5A5A5"/>
                </a:solidFill>
                <a:latin typeface="Arial"/>
                <a:ea typeface="Arial"/>
                <a:cs typeface="Arial"/>
                <a:sym typeface="Arial"/>
              </a:rPr>
              <a:t>Find the new image</a:t>
            </a:r>
            <a:endParaRPr/>
          </a:p>
          <a:p>
            <a:pPr marL="163681" marR="0" lvl="0" indent="-163681" algn="l" rtl="0">
              <a:spcBef>
                <a:spcPts val="0"/>
              </a:spcBef>
              <a:spcAft>
                <a:spcPts val="0"/>
              </a:spcAft>
              <a:buClr>
                <a:schemeClr val="dk1"/>
              </a:buClr>
              <a:buSzPts val="800"/>
              <a:buFont typeface="Public Sans"/>
              <a:buNone/>
            </a:pPr>
            <a:endParaRPr sz="800" b="1" i="0" u="none" strike="noStrike" cap="none">
              <a:solidFill>
                <a:srgbClr val="A5A5A5"/>
              </a:solidFill>
              <a:latin typeface="Arial"/>
              <a:ea typeface="Arial"/>
              <a:cs typeface="Arial"/>
              <a:sym typeface="Arial"/>
            </a:endParaRPr>
          </a:p>
          <a:p>
            <a:pPr marL="163681" marR="0" lvl="0" indent="-163681" algn="l" rtl="0">
              <a:spcBef>
                <a:spcPts val="0"/>
              </a:spcBef>
              <a:spcAft>
                <a:spcPts val="0"/>
              </a:spcAft>
              <a:buClr>
                <a:srgbClr val="A5A5A5"/>
              </a:buClr>
              <a:buSzPts val="800"/>
              <a:buFont typeface="Public Sans"/>
              <a:buNone/>
            </a:pPr>
            <a:r>
              <a:rPr lang="en-AU" sz="800" b="1" i="0" u="none" strike="noStrike" cap="none">
                <a:solidFill>
                  <a:srgbClr val="A5A5A5"/>
                </a:solidFill>
                <a:latin typeface="Arial"/>
                <a:ea typeface="Arial"/>
                <a:cs typeface="Arial"/>
                <a:sym typeface="Arial"/>
              </a:rPr>
              <a:t>TO REPOSITION IMAGE WITHIN SHAPE </a:t>
            </a:r>
            <a:endParaRPr/>
          </a:p>
          <a:p>
            <a:pPr marL="239177" marR="0" lvl="0" indent="-239177" algn="l" rtl="0">
              <a:spcBef>
                <a:spcPts val="0"/>
              </a:spcBef>
              <a:spcAft>
                <a:spcPts val="0"/>
              </a:spcAft>
              <a:buClr>
                <a:srgbClr val="A5A5A5"/>
              </a:buClr>
              <a:buSzPts val="800"/>
              <a:buFont typeface="Public Sans"/>
              <a:buAutoNum type="arabicPeriod"/>
            </a:pPr>
            <a:r>
              <a:rPr lang="en-AU" sz="800" b="0" i="0" u="none" strike="noStrike" cap="none">
                <a:solidFill>
                  <a:srgbClr val="A5A5A5"/>
                </a:solidFill>
                <a:latin typeface="Arial"/>
                <a:ea typeface="Arial"/>
                <a:cs typeface="Arial"/>
                <a:sym typeface="Arial"/>
              </a:rPr>
              <a:t>Click on image</a:t>
            </a:r>
            <a:endParaRPr/>
          </a:p>
          <a:p>
            <a:pPr marL="239177" marR="0" lvl="0" indent="-239177" algn="l" rtl="0">
              <a:spcBef>
                <a:spcPts val="0"/>
              </a:spcBef>
              <a:spcAft>
                <a:spcPts val="0"/>
              </a:spcAft>
              <a:buClr>
                <a:srgbClr val="A5A5A5"/>
              </a:buClr>
              <a:buSzPts val="800"/>
              <a:buFont typeface="Public Sans"/>
              <a:buAutoNum type="arabicPeriod"/>
            </a:pPr>
            <a:r>
              <a:rPr lang="en-AU" sz="800" b="0" i="0" u="none" strike="noStrike" cap="none">
                <a:solidFill>
                  <a:srgbClr val="A5A5A5"/>
                </a:solidFill>
                <a:latin typeface="Arial"/>
                <a:ea typeface="Arial"/>
                <a:cs typeface="Arial"/>
                <a:sym typeface="Arial"/>
              </a:rPr>
              <a:t>Picture Format menu</a:t>
            </a:r>
            <a:endParaRPr/>
          </a:p>
          <a:p>
            <a:pPr marL="239177" marR="0" lvl="0" indent="-239177" algn="l" rtl="0">
              <a:spcBef>
                <a:spcPts val="0"/>
              </a:spcBef>
              <a:spcAft>
                <a:spcPts val="0"/>
              </a:spcAft>
              <a:buClr>
                <a:srgbClr val="A5A5A5"/>
              </a:buClr>
              <a:buSzPts val="800"/>
              <a:buFont typeface="Public Sans"/>
              <a:buAutoNum type="arabicPeriod"/>
            </a:pPr>
            <a:r>
              <a:rPr lang="en-AU" sz="800" b="0" i="0" u="none" strike="noStrike" cap="none">
                <a:solidFill>
                  <a:srgbClr val="A5A5A5"/>
                </a:solidFill>
                <a:latin typeface="Arial"/>
                <a:ea typeface="Arial"/>
                <a:cs typeface="Arial"/>
                <a:sym typeface="Arial"/>
              </a:rPr>
              <a:t>Click on Crop button dropdown</a:t>
            </a:r>
            <a:endParaRPr/>
          </a:p>
          <a:p>
            <a:pPr marL="239177" marR="0" lvl="0" indent="-239177" algn="l" rtl="0">
              <a:spcBef>
                <a:spcPts val="0"/>
              </a:spcBef>
              <a:spcAft>
                <a:spcPts val="0"/>
              </a:spcAft>
              <a:buClr>
                <a:srgbClr val="A5A5A5"/>
              </a:buClr>
              <a:buSzPts val="800"/>
              <a:buFont typeface="Public Sans"/>
              <a:buAutoNum type="arabicPeriod"/>
            </a:pPr>
            <a:r>
              <a:rPr lang="en-AU" sz="800" b="0" i="0" u="none" strike="noStrike" cap="none">
                <a:solidFill>
                  <a:srgbClr val="A5A5A5"/>
                </a:solidFill>
                <a:latin typeface="Arial"/>
                <a:ea typeface="Arial"/>
                <a:cs typeface="Arial"/>
                <a:sym typeface="Arial"/>
              </a:rPr>
              <a:t>To fit the whole image inside select FIT</a:t>
            </a:r>
            <a:endParaRPr/>
          </a:p>
          <a:p>
            <a:pPr marL="239177" marR="0" lvl="0" indent="-239177" algn="l" rtl="0">
              <a:spcBef>
                <a:spcPts val="0"/>
              </a:spcBef>
              <a:spcAft>
                <a:spcPts val="0"/>
              </a:spcAft>
              <a:buClr>
                <a:srgbClr val="A5A5A5"/>
              </a:buClr>
              <a:buSzPts val="800"/>
              <a:buFont typeface="Public Sans"/>
              <a:buAutoNum type="arabicPeriod"/>
            </a:pPr>
            <a:r>
              <a:rPr lang="en-AU" sz="800" b="0" i="0" u="none" strike="noStrike" cap="none">
                <a:solidFill>
                  <a:srgbClr val="A5A5A5"/>
                </a:solidFill>
                <a:latin typeface="Arial"/>
                <a:ea typeface="Arial"/>
                <a:cs typeface="Arial"/>
                <a:sym typeface="Arial"/>
              </a:rPr>
              <a:t>To use only a portion select FILL then crop, move or resize image to show properly within shape.</a:t>
            </a:r>
            <a:endParaRPr/>
          </a:p>
          <a:p>
            <a:pPr marL="163681" marR="0" lvl="0" indent="-163681" algn="l" rtl="0">
              <a:spcBef>
                <a:spcPts val="0"/>
              </a:spcBef>
              <a:spcAft>
                <a:spcPts val="0"/>
              </a:spcAft>
              <a:buClr>
                <a:schemeClr val="dk1"/>
              </a:buClr>
              <a:buSzPts val="800"/>
              <a:buFont typeface="Public Sans"/>
              <a:buNone/>
            </a:pPr>
            <a:endParaRPr sz="800" b="1" i="0" u="none" strike="noStrike" cap="none">
              <a:solidFill>
                <a:srgbClr val="A5A5A5"/>
              </a:solidFill>
              <a:latin typeface="Arial"/>
              <a:ea typeface="Arial"/>
              <a:cs typeface="Arial"/>
              <a:sym typeface="Arial"/>
            </a:endParaRPr>
          </a:p>
          <a:p>
            <a:pPr marL="163681" marR="0" lvl="0" indent="-163681" algn="l" rtl="0">
              <a:spcBef>
                <a:spcPts val="0"/>
              </a:spcBef>
              <a:spcAft>
                <a:spcPts val="0"/>
              </a:spcAft>
              <a:buClr>
                <a:srgbClr val="A5A5A5"/>
              </a:buClr>
              <a:buSzPts val="800"/>
              <a:buFont typeface="Public Sans"/>
              <a:buNone/>
            </a:pPr>
            <a:r>
              <a:rPr lang="en-AU" sz="800" b="1" i="0" u="none" strike="noStrike" cap="none">
                <a:solidFill>
                  <a:srgbClr val="A5A5A5"/>
                </a:solidFill>
                <a:latin typeface="Arial"/>
                <a:ea typeface="Arial"/>
                <a:cs typeface="Arial"/>
                <a:sym typeface="Arial"/>
              </a:rPr>
              <a:t>ADD/CHANGE FOOTER</a:t>
            </a:r>
            <a:endParaRPr/>
          </a:p>
          <a:p>
            <a:pPr marL="239177" marR="0" lvl="0" indent="-239177" algn="l" rtl="0">
              <a:spcBef>
                <a:spcPts val="0"/>
              </a:spcBef>
              <a:spcAft>
                <a:spcPts val="0"/>
              </a:spcAft>
              <a:buClr>
                <a:srgbClr val="A5A5A5"/>
              </a:buClr>
              <a:buSzPts val="800"/>
              <a:buFont typeface="Public Sans"/>
              <a:buAutoNum type="arabicPeriod"/>
            </a:pPr>
            <a:r>
              <a:rPr lang="en-AU" sz="800" b="0" i="0" u="none" strike="noStrike" cap="none">
                <a:solidFill>
                  <a:srgbClr val="A5A5A5"/>
                </a:solidFill>
                <a:latin typeface="Arial"/>
                <a:ea typeface="Arial"/>
                <a:cs typeface="Arial"/>
                <a:sym typeface="Arial"/>
              </a:rPr>
              <a:t>Insert Menu</a:t>
            </a:r>
            <a:endParaRPr/>
          </a:p>
          <a:p>
            <a:pPr marL="239177" marR="0" lvl="0" indent="-239177" algn="l" rtl="0">
              <a:spcBef>
                <a:spcPts val="0"/>
              </a:spcBef>
              <a:spcAft>
                <a:spcPts val="0"/>
              </a:spcAft>
              <a:buClr>
                <a:srgbClr val="A5A5A5"/>
              </a:buClr>
              <a:buSzPts val="800"/>
              <a:buFont typeface="Public Sans"/>
              <a:buAutoNum type="arabicPeriod"/>
            </a:pPr>
            <a:r>
              <a:rPr lang="en-AU" sz="800" b="0" i="0" u="none" strike="noStrike" cap="none">
                <a:solidFill>
                  <a:srgbClr val="A5A5A5"/>
                </a:solidFill>
                <a:latin typeface="Arial"/>
                <a:ea typeface="Arial"/>
                <a:cs typeface="Arial"/>
                <a:sym typeface="Arial"/>
              </a:rPr>
              <a:t>Header &amp; Footer</a:t>
            </a:r>
            <a:endParaRPr/>
          </a:p>
          <a:p>
            <a:pPr marL="239177" marR="0" lvl="0" indent="-239177" algn="l" rtl="0">
              <a:spcBef>
                <a:spcPts val="0"/>
              </a:spcBef>
              <a:spcAft>
                <a:spcPts val="0"/>
              </a:spcAft>
              <a:buClr>
                <a:srgbClr val="A5A5A5"/>
              </a:buClr>
              <a:buSzPts val="800"/>
              <a:buFont typeface="Public Sans"/>
              <a:buAutoNum type="arabicPeriod"/>
            </a:pPr>
            <a:r>
              <a:rPr lang="en-AU" sz="800" b="0" i="0" u="none" strike="noStrike" cap="none">
                <a:solidFill>
                  <a:srgbClr val="A5A5A5"/>
                </a:solidFill>
                <a:latin typeface="Arial"/>
                <a:ea typeface="Arial"/>
                <a:cs typeface="Arial"/>
                <a:sym typeface="Arial"/>
              </a:rPr>
              <a:t>Tick to activate/Untick to remove</a:t>
            </a:r>
            <a:endParaRPr/>
          </a:p>
          <a:p>
            <a:pPr marL="239177" marR="0" lvl="0" indent="-239177" algn="l" rtl="0">
              <a:spcBef>
                <a:spcPts val="0"/>
              </a:spcBef>
              <a:spcAft>
                <a:spcPts val="0"/>
              </a:spcAft>
              <a:buClr>
                <a:srgbClr val="A5A5A5"/>
              </a:buClr>
              <a:buSzPts val="800"/>
              <a:buFont typeface="Public Sans"/>
              <a:buAutoNum type="arabicPeriod"/>
            </a:pPr>
            <a:r>
              <a:rPr lang="en-AU" sz="800" b="0" i="0" u="none" strike="noStrike" cap="none">
                <a:solidFill>
                  <a:srgbClr val="A5A5A5"/>
                </a:solidFill>
                <a:latin typeface="Arial"/>
                <a:ea typeface="Arial"/>
                <a:cs typeface="Arial"/>
                <a:sym typeface="Arial"/>
              </a:rPr>
              <a:t>Change text</a:t>
            </a:r>
            <a:endParaRPr/>
          </a:p>
        </p:txBody>
      </p:sp>
      <p:pic>
        <p:nvPicPr>
          <p:cNvPr id="15" name="Google Shape;15;p21"/>
          <p:cNvPicPr preferRelativeResize="0"/>
          <p:nvPr/>
        </p:nvPicPr>
        <p:blipFill rotWithShape="1">
          <a:blip r:embed="rId25">
            <a:alphaModFix/>
          </a:blip>
          <a:srcRect/>
          <a:stretch/>
        </p:blipFill>
        <p:spPr>
          <a:xfrm>
            <a:off x="-2622931" y="1682950"/>
            <a:ext cx="632972" cy="215628"/>
          </a:xfrm>
          <a:prstGeom prst="rect">
            <a:avLst/>
          </a:prstGeom>
          <a:noFill/>
          <a:ln>
            <a:noFill/>
          </a:ln>
        </p:spPr>
      </p:pic>
      <p:sp>
        <p:nvSpPr>
          <p:cNvPr id="16" name="Google Shape;16;p21"/>
          <p:cNvSpPr txBox="1"/>
          <p:nvPr/>
        </p:nvSpPr>
        <p:spPr>
          <a:xfrm>
            <a:off x="5865813" y="63500"/>
            <a:ext cx="488950" cy="152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AU" sz="1000" b="0" i="0" u="none" strike="noStrike" cap="none">
                <a:solidFill>
                  <a:srgbClr val="FF0000"/>
                </a:solidFill>
                <a:latin typeface="Calibri"/>
                <a:ea typeface="Calibri"/>
                <a:cs typeface="Calibri"/>
                <a:sym typeface="Calibri"/>
              </a:rPr>
              <a:t>OFFICIAL</a:t>
            </a:r>
            <a:endParaRPr/>
          </a:p>
        </p:txBody>
      </p:sp>
      <p:sp>
        <p:nvSpPr>
          <p:cNvPr id="17" name="Google Shape;17;p21"/>
          <p:cNvSpPr txBox="1"/>
          <p:nvPr/>
        </p:nvSpPr>
        <p:spPr>
          <a:xfrm>
            <a:off x="5865813" y="6642100"/>
            <a:ext cx="488950" cy="152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AU" sz="1000" b="0" i="0" u="none" strike="noStrike" cap="none">
                <a:solidFill>
                  <a:srgbClr val="FF0000"/>
                </a:solidFill>
                <a:latin typeface="Calibri"/>
                <a:ea typeface="Calibri"/>
                <a:cs typeface="Calibri"/>
                <a:sym typeface="Calibri"/>
              </a:rPr>
              <a:t>OFFICIAL</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1"/>
        <p:cNvGrpSpPr/>
        <p:nvPr/>
      </p:nvGrpSpPr>
      <p:grpSpPr>
        <a:xfrm>
          <a:off x="0" y="0"/>
          <a:ext cx="0" cy="0"/>
          <a:chOff x="0" y="0"/>
          <a:chExt cx="0" cy="0"/>
        </a:xfrm>
      </p:grpSpPr>
      <p:pic>
        <p:nvPicPr>
          <p:cNvPr id="172" name="Google Shape;172;p28" descr="NSW Government logo"/>
          <p:cNvPicPr preferRelativeResize="0"/>
          <p:nvPr/>
        </p:nvPicPr>
        <p:blipFill rotWithShape="1">
          <a:blip r:embed="rId3">
            <a:alphaModFix/>
          </a:blip>
          <a:srcRect/>
          <a:stretch/>
        </p:blipFill>
        <p:spPr>
          <a:xfrm>
            <a:off x="5150837" y="2401500"/>
            <a:ext cx="1890326" cy="2055000"/>
          </a:xfrm>
          <a:prstGeom prst="rect">
            <a:avLst/>
          </a:prstGeom>
          <a:noFill/>
          <a:ln>
            <a:noFill/>
          </a:ln>
        </p:spPr>
      </p:pic>
      <p:sp>
        <p:nvSpPr>
          <p:cNvPr id="173" name="Google Shape;173;p28"/>
          <p:cNvSpPr txBox="1"/>
          <p:nvPr/>
        </p:nvSpPr>
        <p:spPr>
          <a:xfrm>
            <a:off x="5865813" y="63500"/>
            <a:ext cx="488950" cy="152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AU" sz="1000" b="0" i="0" u="none" strike="noStrike" cap="none">
                <a:solidFill>
                  <a:srgbClr val="FF0000"/>
                </a:solidFill>
                <a:latin typeface="Calibri"/>
                <a:ea typeface="Calibri"/>
                <a:cs typeface="Calibri"/>
                <a:sym typeface="Calibri"/>
              </a:rPr>
              <a:t>OFFICIAL</a:t>
            </a:r>
            <a:endParaRPr/>
          </a:p>
        </p:txBody>
      </p:sp>
      <p:sp>
        <p:nvSpPr>
          <p:cNvPr id="174" name="Google Shape;174;p28"/>
          <p:cNvSpPr txBox="1"/>
          <p:nvPr/>
        </p:nvSpPr>
        <p:spPr>
          <a:xfrm>
            <a:off x="5865813" y="6642100"/>
            <a:ext cx="488950" cy="152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AU" sz="1000" b="0" i="0" u="none" strike="noStrike" cap="none">
                <a:solidFill>
                  <a:srgbClr val="FF0000"/>
                </a:solidFill>
                <a:latin typeface="Calibri"/>
                <a:ea typeface="Calibri"/>
                <a:cs typeface="Calibri"/>
                <a:sym typeface="Calibri"/>
              </a:rPr>
              <a:t>OFFICIAL</a:t>
            </a:r>
            <a:endParaRPr/>
          </a:p>
        </p:txBody>
      </p:sp>
    </p:spTree>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
          <p:cNvSpPr txBox="1">
            <a:spLocks noGrp="1"/>
          </p:cNvSpPr>
          <p:nvPr>
            <p:ph type="ctrTitle"/>
          </p:nvPr>
        </p:nvSpPr>
        <p:spPr>
          <a:xfrm>
            <a:off x="359999" y="360001"/>
            <a:ext cx="11448001" cy="134974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800"/>
              <a:buFont typeface="Public Sans"/>
              <a:buNone/>
            </a:pPr>
            <a:r>
              <a:rPr lang="en-AU" dirty="0"/>
              <a:t>Exercise [INSERT NAME]</a:t>
            </a:r>
            <a:endParaRPr dirty="0"/>
          </a:p>
        </p:txBody>
      </p:sp>
      <p:sp>
        <p:nvSpPr>
          <p:cNvPr id="181" name="Google Shape;181;p1"/>
          <p:cNvSpPr txBox="1">
            <a:spLocks noGrp="1"/>
          </p:cNvSpPr>
          <p:nvPr>
            <p:ph type="body" idx="1"/>
          </p:nvPr>
        </p:nvSpPr>
        <p:spPr>
          <a:xfrm>
            <a:off x="359999" y="2448000"/>
            <a:ext cx="8531999" cy="79083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800"/>
              <a:buNone/>
            </a:pPr>
            <a:r>
              <a:rPr lang="en-AU" dirty="0"/>
              <a:t>Major Power Outage Exercise - DISCEX</a:t>
            </a:r>
            <a:endParaRPr dirty="0"/>
          </a:p>
          <a:p>
            <a:pPr marL="0" lvl="1" indent="0" algn="l" rtl="0">
              <a:lnSpc>
                <a:spcPct val="100000"/>
              </a:lnSpc>
              <a:spcBef>
                <a:spcPts val="0"/>
              </a:spcBef>
              <a:spcAft>
                <a:spcPts val="0"/>
              </a:spcAft>
              <a:buClr>
                <a:schemeClr val="lt1"/>
              </a:buClr>
              <a:buSzPts val="1800"/>
              <a:buNone/>
            </a:pPr>
            <a:r>
              <a:rPr lang="en-AU" dirty="0"/>
              <a:t>[Insert Date Month Year]</a:t>
            </a:r>
            <a:endParaRPr dirty="0"/>
          </a:p>
        </p:txBody>
      </p:sp>
      <p:sp>
        <p:nvSpPr>
          <p:cNvPr id="182" name="Google Shape;182;p1"/>
          <p:cNvSpPr txBox="1">
            <a:spLocks noGrp="1"/>
          </p:cNvSpPr>
          <p:nvPr>
            <p:ph type="body" idx="2"/>
          </p:nvPr>
        </p:nvSpPr>
        <p:spPr>
          <a:xfrm>
            <a:off x="9072000" y="2448000"/>
            <a:ext cx="2736000" cy="79083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800"/>
              <a:buNone/>
            </a:pPr>
            <a:r>
              <a:rPr lang="en-AU" dirty="0"/>
              <a:t>[Insert Presenter Name]</a:t>
            </a:r>
            <a:endParaRPr dirty="0"/>
          </a:p>
          <a:p>
            <a:pPr marL="0" lvl="1" indent="0" algn="l" rtl="0">
              <a:lnSpc>
                <a:spcPct val="100000"/>
              </a:lnSpc>
              <a:spcBef>
                <a:spcPts val="0"/>
              </a:spcBef>
              <a:spcAft>
                <a:spcPts val="0"/>
              </a:spcAft>
              <a:buClr>
                <a:schemeClr val="lt1"/>
              </a:buClr>
              <a:buSzPts val="1800"/>
              <a:buNone/>
            </a:pPr>
            <a:r>
              <a:rPr lang="en-AU" dirty="0"/>
              <a:t>[Insert Presenter Title]</a:t>
            </a:r>
            <a:endParaRPr dirty="0"/>
          </a:p>
        </p:txBody>
      </p:sp>
      <p:sp>
        <p:nvSpPr>
          <p:cNvPr id="183" name="Google Shape;183;p1"/>
          <p:cNvSpPr txBox="1">
            <a:spLocks noGrp="1"/>
          </p:cNvSpPr>
          <p:nvPr>
            <p:ph type="body" idx="3"/>
          </p:nvPr>
        </p:nvSpPr>
        <p:spPr>
          <a:xfrm>
            <a:off x="359999" y="5747125"/>
            <a:ext cx="8531999" cy="684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1"/>
              </a:buClr>
              <a:buSzPts val="1200"/>
              <a:buNone/>
            </a:pPr>
            <a:r>
              <a:rPr lang="en-AU" dirty="0"/>
              <a:t>[INSERT REMC/LEMC NAME]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1"/>
          <p:cNvSpPr txBox="1">
            <a:spLocks noGrp="1"/>
          </p:cNvSpPr>
          <p:nvPr>
            <p:ph type="title"/>
          </p:nvPr>
        </p:nvSpPr>
        <p:spPr>
          <a:xfrm>
            <a:off x="5400000" y="360000"/>
            <a:ext cx="5400000" cy="1008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Public Sans"/>
              <a:buNone/>
            </a:pPr>
            <a:r>
              <a:rPr lang="en-AU" dirty="0"/>
              <a:t>Storyline</a:t>
            </a:r>
            <a:endParaRPr dirty="0"/>
          </a:p>
        </p:txBody>
      </p:sp>
      <p:sp>
        <p:nvSpPr>
          <p:cNvPr id="252" name="Google Shape;252;p11"/>
          <p:cNvSpPr txBox="1">
            <a:spLocks noGrp="1"/>
          </p:cNvSpPr>
          <p:nvPr>
            <p:ph type="body" idx="1"/>
          </p:nvPr>
        </p:nvSpPr>
        <p:spPr>
          <a:xfrm>
            <a:off x="5400000" y="1800225"/>
            <a:ext cx="6408000" cy="4140000"/>
          </a:xfrm>
          <a:prstGeom prst="rect">
            <a:avLst/>
          </a:prstGeom>
          <a:noFill/>
          <a:ln>
            <a:noFill/>
          </a:ln>
        </p:spPr>
        <p:txBody>
          <a:bodyPr spcFirstLastPara="1" wrap="square" lIns="0" tIns="0" rIns="0" bIns="0" anchor="t" anchorCtr="0">
            <a:noAutofit/>
          </a:bodyPr>
          <a:lstStyle/>
          <a:p>
            <a:pPr marL="0" lvl="0" indent="0" algn="just" rtl="0">
              <a:lnSpc>
                <a:spcPct val="115000"/>
              </a:lnSpc>
              <a:spcBef>
                <a:spcPts val="0"/>
              </a:spcBef>
              <a:spcAft>
                <a:spcPts val="0"/>
              </a:spcAft>
              <a:buNone/>
            </a:pPr>
            <a:r>
              <a:rPr lang="en-AU" sz="1600" dirty="0">
                <a:solidFill>
                  <a:srgbClr val="000000"/>
                </a:solidFill>
                <a:latin typeface="Arial"/>
                <a:ea typeface="Arial"/>
                <a:cs typeface="Arial"/>
                <a:sym typeface="Arial"/>
              </a:rPr>
              <a:t>It is late summer in New South Wales. The state has been experiencing a pattern of unsettled, and at times, intense weather since early January, including alternating periods of extreme heat and moisture-laden air from the tropics. Agencies and authorities have been on alert for the last week, following forecasts of a series of severe thunderstorms associated with the passage of a cold front moving across the state, potentially bringing gale-force winds, intense lightning and heavy rainfall in some areas, with localised flooding and storm related damage likely.</a:t>
            </a:r>
          </a:p>
          <a:p>
            <a:pPr marL="0" lvl="0" indent="0" algn="just" rtl="0">
              <a:lnSpc>
                <a:spcPct val="115000"/>
              </a:lnSpc>
              <a:spcBef>
                <a:spcPts val="0"/>
              </a:spcBef>
              <a:spcAft>
                <a:spcPts val="0"/>
              </a:spcAft>
              <a:buNone/>
            </a:pPr>
            <a:endParaRPr lang="en-AU" sz="1600" dirty="0">
              <a:solidFill>
                <a:srgbClr val="000000"/>
              </a:solidFill>
              <a:latin typeface="Arial"/>
              <a:ea typeface="Arial"/>
              <a:cs typeface="Arial"/>
              <a:sym typeface="Arial"/>
            </a:endParaRPr>
          </a:p>
          <a:p>
            <a:pPr marL="0" lvl="0" indent="0" algn="just" rtl="0">
              <a:lnSpc>
                <a:spcPct val="115000"/>
              </a:lnSpc>
              <a:spcBef>
                <a:spcPts val="0"/>
              </a:spcBef>
              <a:spcAft>
                <a:spcPts val="0"/>
              </a:spcAft>
              <a:buNone/>
            </a:pPr>
            <a:r>
              <a:rPr lang="en-AU" sz="1600" dirty="0">
                <a:solidFill>
                  <a:srgbClr val="000000"/>
                </a:solidFill>
                <a:latin typeface="Arial"/>
                <a:ea typeface="Arial"/>
                <a:cs typeface="Arial"/>
                <a:sym typeface="Arial"/>
              </a:rPr>
              <a:t>Overnight, storms began impacting the region at approximately 2200 hours, bringing damaging winds and heavy rainfall that initially caused widespread minor damage to properties and infrastructure across local communities. Local power outages ensued following reports of many downed trees and local powerlines.</a:t>
            </a:r>
          </a:p>
          <a:p>
            <a:pPr marL="0" lvl="0" indent="0" algn="just" rtl="0">
              <a:lnSpc>
                <a:spcPct val="115000"/>
              </a:lnSpc>
              <a:spcBef>
                <a:spcPts val="0"/>
              </a:spcBef>
              <a:spcAft>
                <a:spcPts val="0"/>
              </a:spcAft>
              <a:buNone/>
            </a:pPr>
            <a:endParaRPr lang="en-AU" sz="1600" dirty="0">
              <a:solidFill>
                <a:srgbClr val="000000"/>
              </a:solidFill>
              <a:latin typeface="Arial"/>
              <a:ea typeface="Arial"/>
              <a:cs typeface="Arial"/>
              <a:sym typeface="Arial"/>
            </a:endParaRPr>
          </a:p>
          <a:p>
            <a:pPr marL="0" lvl="0" indent="0" algn="just" rtl="0">
              <a:lnSpc>
                <a:spcPct val="115000"/>
              </a:lnSpc>
              <a:spcBef>
                <a:spcPts val="0"/>
              </a:spcBef>
              <a:spcAft>
                <a:spcPts val="0"/>
              </a:spcAft>
              <a:buNone/>
            </a:pPr>
            <a:endParaRPr lang="en-AU" sz="1600" dirty="0">
              <a:solidFill>
                <a:srgbClr val="000000"/>
              </a:solidFill>
              <a:latin typeface="Arial"/>
              <a:ea typeface="Arial"/>
              <a:cs typeface="Arial"/>
              <a:sym typeface="Arial"/>
            </a:endParaRPr>
          </a:p>
          <a:p>
            <a:pPr marL="0" lvl="0" indent="0" algn="just" rtl="0">
              <a:lnSpc>
                <a:spcPct val="115000"/>
              </a:lnSpc>
              <a:spcBef>
                <a:spcPts val="0"/>
              </a:spcBef>
              <a:spcAft>
                <a:spcPts val="0"/>
              </a:spcAft>
              <a:buNone/>
            </a:pPr>
            <a:endParaRPr sz="1600" dirty="0">
              <a:solidFill>
                <a:srgbClr val="000000"/>
              </a:solidFill>
              <a:latin typeface="Arial"/>
              <a:ea typeface="Arial"/>
              <a:cs typeface="Arial"/>
              <a:sym typeface="Arial"/>
            </a:endParaRPr>
          </a:p>
          <a:p>
            <a:pPr marL="0" lvl="0" indent="0" algn="just" rtl="0">
              <a:lnSpc>
                <a:spcPct val="115000"/>
              </a:lnSpc>
              <a:spcBef>
                <a:spcPts val="0"/>
              </a:spcBef>
              <a:spcAft>
                <a:spcPts val="0"/>
              </a:spcAft>
              <a:buNone/>
            </a:pPr>
            <a:endParaRPr sz="1600" dirty="0">
              <a:solidFill>
                <a:srgbClr val="000000"/>
              </a:solidFill>
              <a:latin typeface="Arial"/>
              <a:ea typeface="Arial"/>
              <a:cs typeface="Arial"/>
              <a:sym typeface="Arial"/>
            </a:endParaRPr>
          </a:p>
        </p:txBody>
      </p:sp>
      <p:sp>
        <p:nvSpPr>
          <p:cNvPr id="253" name="Google Shape;253;p11"/>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AU"/>
              <a:t>10</a:t>
            </a:fld>
            <a:endParaRPr/>
          </a:p>
        </p:txBody>
      </p:sp>
      <p:pic>
        <p:nvPicPr>
          <p:cNvPr id="4" name="Picture Placeholder 3" descr="A metal tower in a dry field">
            <a:extLst>
              <a:ext uri="{FF2B5EF4-FFF2-40B4-BE49-F238E27FC236}">
                <a16:creationId xmlns:a16="http://schemas.microsoft.com/office/drawing/2014/main" id="{C0A9F4B7-6080-4C37-54AA-1BBA4D4F63D5}"/>
              </a:ext>
            </a:extLst>
          </p:cNvPr>
          <p:cNvPicPr>
            <a:picLocks noGrp="1" noChangeAspect="1"/>
          </p:cNvPicPr>
          <p:nvPr>
            <p:ph type="pic" idx="2"/>
          </p:nvPr>
        </p:nvPicPr>
        <p:blipFill>
          <a:blip r:embed="rId3"/>
          <a:srcRect l="13252" r="13252"/>
          <a:stretch>
            <a:fillRect/>
          </a:stretch>
        </p:blip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a:extLst>
            <a:ext uri="{FF2B5EF4-FFF2-40B4-BE49-F238E27FC236}">
              <a16:creationId xmlns:a16="http://schemas.microsoft.com/office/drawing/2014/main" id="{7E01DAD8-7312-F734-2948-49E5A71537D8}"/>
            </a:ext>
          </a:extLst>
        </p:cNvPr>
        <p:cNvGrpSpPr/>
        <p:nvPr/>
      </p:nvGrpSpPr>
      <p:grpSpPr>
        <a:xfrm>
          <a:off x="0" y="0"/>
          <a:ext cx="0" cy="0"/>
          <a:chOff x="0" y="0"/>
          <a:chExt cx="0" cy="0"/>
        </a:xfrm>
      </p:grpSpPr>
      <p:sp>
        <p:nvSpPr>
          <p:cNvPr id="251" name="Google Shape;251;p11">
            <a:extLst>
              <a:ext uri="{FF2B5EF4-FFF2-40B4-BE49-F238E27FC236}">
                <a16:creationId xmlns:a16="http://schemas.microsoft.com/office/drawing/2014/main" id="{CA538E1B-CC98-C4A6-3EEE-9E3D0ED95B64}"/>
              </a:ext>
            </a:extLst>
          </p:cNvPr>
          <p:cNvSpPr txBox="1">
            <a:spLocks noGrp="1"/>
          </p:cNvSpPr>
          <p:nvPr>
            <p:ph type="title"/>
          </p:nvPr>
        </p:nvSpPr>
        <p:spPr>
          <a:xfrm>
            <a:off x="5400000" y="360000"/>
            <a:ext cx="5400000" cy="1008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Public Sans"/>
              <a:buNone/>
            </a:pPr>
            <a:r>
              <a:rPr lang="en-AU" dirty="0"/>
              <a:t>Storyline</a:t>
            </a:r>
            <a:endParaRPr dirty="0"/>
          </a:p>
        </p:txBody>
      </p:sp>
      <p:sp>
        <p:nvSpPr>
          <p:cNvPr id="252" name="Google Shape;252;p11">
            <a:extLst>
              <a:ext uri="{FF2B5EF4-FFF2-40B4-BE49-F238E27FC236}">
                <a16:creationId xmlns:a16="http://schemas.microsoft.com/office/drawing/2014/main" id="{549E4EAE-FB09-CF5A-5528-30FCD4049972}"/>
              </a:ext>
            </a:extLst>
          </p:cNvPr>
          <p:cNvSpPr txBox="1">
            <a:spLocks noGrp="1"/>
          </p:cNvSpPr>
          <p:nvPr>
            <p:ph type="body" idx="1"/>
          </p:nvPr>
        </p:nvSpPr>
        <p:spPr>
          <a:xfrm>
            <a:off x="5400000" y="1800225"/>
            <a:ext cx="6408000" cy="4140000"/>
          </a:xfrm>
          <a:prstGeom prst="rect">
            <a:avLst/>
          </a:prstGeom>
          <a:noFill/>
          <a:ln>
            <a:noFill/>
          </a:ln>
        </p:spPr>
        <p:txBody>
          <a:bodyPr spcFirstLastPara="1" wrap="square" lIns="0" tIns="0" rIns="0" bIns="0" anchor="t" anchorCtr="0">
            <a:noAutofit/>
          </a:bodyPr>
          <a:lstStyle/>
          <a:p>
            <a:pPr marL="0" lvl="0" indent="0" algn="just" rtl="0">
              <a:lnSpc>
                <a:spcPct val="115000"/>
              </a:lnSpc>
              <a:spcBef>
                <a:spcPts val="0"/>
              </a:spcBef>
              <a:spcAft>
                <a:spcPts val="0"/>
              </a:spcAft>
              <a:buNone/>
            </a:pPr>
            <a:r>
              <a:rPr lang="en-AU" sz="1600" dirty="0">
                <a:solidFill>
                  <a:srgbClr val="000000"/>
                </a:solidFill>
                <a:latin typeface="Arial"/>
                <a:ea typeface="Arial"/>
                <a:cs typeface="Arial"/>
                <a:sym typeface="Arial"/>
              </a:rPr>
              <a:t>As the front advanced, a short but extremely intense thunderstorm cell produced severe convective winds and downbursts across an area containing critical distribution and high-voltage transmission infrastructure. As a result, several major transmission towers have collapsed, many kilometres of transmission lines are down, and power supply to multiple major towns and wider communities has been cut. </a:t>
            </a:r>
          </a:p>
          <a:p>
            <a:pPr marL="0" lvl="0" indent="0" algn="just" rtl="0">
              <a:lnSpc>
                <a:spcPct val="115000"/>
              </a:lnSpc>
              <a:spcBef>
                <a:spcPts val="0"/>
              </a:spcBef>
              <a:spcAft>
                <a:spcPts val="0"/>
              </a:spcAft>
              <a:buNone/>
            </a:pPr>
            <a:endParaRPr lang="en-AU" sz="1600" dirty="0">
              <a:solidFill>
                <a:srgbClr val="000000"/>
              </a:solidFill>
              <a:latin typeface="Arial"/>
              <a:ea typeface="Arial"/>
              <a:cs typeface="Arial"/>
              <a:sym typeface="Arial"/>
            </a:endParaRPr>
          </a:p>
          <a:p>
            <a:pPr marL="0" lvl="0" indent="0" algn="just" rtl="0">
              <a:lnSpc>
                <a:spcPct val="115000"/>
              </a:lnSpc>
              <a:spcBef>
                <a:spcPts val="0"/>
              </a:spcBef>
              <a:spcAft>
                <a:spcPts val="0"/>
              </a:spcAft>
              <a:buNone/>
            </a:pPr>
            <a:r>
              <a:rPr lang="en-AU" sz="1600" dirty="0">
                <a:solidFill>
                  <a:srgbClr val="000000"/>
                </a:solidFill>
                <a:latin typeface="Arial"/>
                <a:ea typeface="Arial"/>
                <a:cs typeface="Arial"/>
                <a:sym typeface="Arial"/>
              </a:rPr>
              <a:t>Local distribution network operators and transmission network service providers, already stretched in responding to widespread local outages, quickly recognise a major infrastructure failure has occurred. However, due to the location of the damage, ongoing storm activity, and the time of night, they have been unable to assess the full scale of the impact. Emergency services and emergency management authorities initially assumed the blackouts were part of the broader typical storm related disruptions and damage, and are not immediately aware of the scale of the transmission infrastructure and system failure.</a:t>
            </a:r>
          </a:p>
          <a:p>
            <a:pPr marL="0" lvl="0" indent="0" algn="just" rtl="0">
              <a:lnSpc>
                <a:spcPct val="115000"/>
              </a:lnSpc>
              <a:spcBef>
                <a:spcPts val="0"/>
              </a:spcBef>
              <a:spcAft>
                <a:spcPts val="0"/>
              </a:spcAft>
              <a:buNone/>
            </a:pPr>
            <a:endParaRPr lang="en-AU" sz="1600" dirty="0">
              <a:solidFill>
                <a:srgbClr val="000000"/>
              </a:solidFill>
              <a:latin typeface="Arial"/>
              <a:ea typeface="Arial"/>
              <a:cs typeface="Arial"/>
              <a:sym typeface="Arial"/>
            </a:endParaRPr>
          </a:p>
          <a:p>
            <a:pPr marL="0" lvl="0" indent="0" algn="just" rtl="0">
              <a:lnSpc>
                <a:spcPct val="115000"/>
              </a:lnSpc>
              <a:spcBef>
                <a:spcPts val="0"/>
              </a:spcBef>
              <a:spcAft>
                <a:spcPts val="0"/>
              </a:spcAft>
              <a:buNone/>
            </a:pPr>
            <a:endParaRPr lang="en-AU" sz="1600" dirty="0">
              <a:solidFill>
                <a:srgbClr val="000000"/>
              </a:solidFill>
              <a:latin typeface="Arial"/>
              <a:ea typeface="Arial"/>
              <a:cs typeface="Arial"/>
              <a:sym typeface="Arial"/>
            </a:endParaRPr>
          </a:p>
          <a:p>
            <a:pPr marL="0" lvl="0" indent="0" algn="just" rtl="0">
              <a:lnSpc>
                <a:spcPct val="115000"/>
              </a:lnSpc>
              <a:spcBef>
                <a:spcPts val="0"/>
              </a:spcBef>
              <a:spcAft>
                <a:spcPts val="0"/>
              </a:spcAft>
              <a:buNone/>
            </a:pPr>
            <a:endParaRPr sz="1600" dirty="0">
              <a:solidFill>
                <a:srgbClr val="000000"/>
              </a:solidFill>
              <a:latin typeface="Arial"/>
              <a:ea typeface="Arial"/>
              <a:cs typeface="Arial"/>
              <a:sym typeface="Arial"/>
            </a:endParaRPr>
          </a:p>
          <a:p>
            <a:pPr marL="0" lvl="0" indent="0" algn="just" rtl="0">
              <a:lnSpc>
                <a:spcPct val="115000"/>
              </a:lnSpc>
              <a:spcBef>
                <a:spcPts val="0"/>
              </a:spcBef>
              <a:spcAft>
                <a:spcPts val="0"/>
              </a:spcAft>
              <a:buNone/>
            </a:pPr>
            <a:endParaRPr sz="1600" dirty="0">
              <a:solidFill>
                <a:srgbClr val="000000"/>
              </a:solidFill>
              <a:latin typeface="Arial"/>
              <a:ea typeface="Arial"/>
              <a:cs typeface="Arial"/>
              <a:sym typeface="Arial"/>
            </a:endParaRPr>
          </a:p>
        </p:txBody>
      </p:sp>
      <p:sp>
        <p:nvSpPr>
          <p:cNvPr id="253" name="Google Shape;253;p11">
            <a:extLst>
              <a:ext uri="{FF2B5EF4-FFF2-40B4-BE49-F238E27FC236}">
                <a16:creationId xmlns:a16="http://schemas.microsoft.com/office/drawing/2014/main" id="{7A351683-A76B-7E0B-E1A1-E28F3022F121}"/>
              </a:ext>
            </a:extLst>
          </p:cNvPr>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AU"/>
              <a:t>11</a:t>
            </a:fld>
            <a:endParaRPr/>
          </a:p>
        </p:txBody>
      </p:sp>
      <p:pic>
        <p:nvPicPr>
          <p:cNvPr id="4" name="Picture Placeholder 3" descr="A metal tower in a dry field&#10;&#10;AI-generated content may be incorrect.">
            <a:extLst>
              <a:ext uri="{FF2B5EF4-FFF2-40B4-BE49-F238E27FC236}">
                <a16:creationId xmlns:a16="http://schemas.microsoft.com/office/drawing/2014/main" id="{C610A835-52E2-D3E7-133D-296230480E9B}"/>
              </a:ext>
            </a:extLst>
          </p:cNvPr>
          <p:cNvPicPr>
            <a:picLocks noGrp="1" noChangeAspect="1"/>
          </p:cNvPicPr>
          <p:nvPr>
            <p:ph type="pic" idx="2"/>
          </p:nvPr>
        </p:nvPicPr>
        <p:blipFill>
          <a:blip r:embed="rId3"/>
          <a:srcRect l="13252" r="13252"/>
          <a:stretch>
            <a:fillRect/>
          </a:stretch>
        </p:blipFill>
        <p:spPr/>
      </p:pic>
    </p:spTree>
    <p:extLst>
      <p:ext uri="{BB962C8B-B14F-4D97-AF65-F5344CB8AC3E}">
        <p14:creationId xmlns:p14="http://schemas.microsoft.com/office/powerpoint/2010/main" val="4087741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a:extLst>
            <a:ext uri="{FF2B5EF4-FFF2-40B4-BE49-F238E27FC236}">
              <a16:creationId xmlns:a16="http://schemas.microsoft.com/office/drawing/2014/main" id="{CDEFD67B-451C-5AB6-E6F3-E2FC1ED465B3}"/>
            </a:ext>
          </a:extLst>
        </p:cNvPr>
        <p:cNvGrpSpPr/>
        <p:nvPr/>
      </p:nvGrpSpPr>
      <p:grpSpPr>
        <a:xfrm>
          <a:off x="0" y="0"/>
          <a:ext cx="0" cy="0"/>
          <a:chOff x="0" y="0"/>
          <a:chExt cx="0" cy="0"/>
        </a:xfrm>
      </p:grpSpPr>
      <p:sp>
        <p:nvSpPr>
          <p:cNvPr id="251" name="Google Shape;251;p11">
            <a:extLst>
              <a:ext uri="{FF2B5EF4-FFF2-40B4-BE49-F238E27FC236}">
                <a16:creationId xmlns:a16="http://schemas.microsoft.com/office/drawing/2014/main" id="{947DD341-1363-658E-B456-CEED52AEDA9D}"/>
              </a:ext>
            </a:extLst>
          </p:cNvPr>
          <p:cNvSpPr txBox="1">
            <a:spLocks noGrp="1"/>
          </p:cNvSpPr>
          <p:nvPr>
            <p:ph type="title"/>
          </p:nvPr>
        </p:nvSpPr>
        <p:spPr>
          <a:xfrm>
            <a:off x="5400000" y="360000"/>
            <a:ext cx="5400000" cy="1008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Public Sans"/>
              <a:buNone/>
            </a:pPr>
            <a:r>
              <a:rPr lang="en-AU" dirty="0"/>
              <a:t>Storyline</a:t>
            </a:r>
            <a:endParaRPr dirty="0"/>
          </a:p>
        </p:txBody>
      </p:sp>
      <p:sp>
        <p:nvSpPr>
          <p:cNvPr id="252" name="Google Shape;252;p11">
            <a:extLst>
              <a:ext uri="{FF2B5EF4-FFF2-40B4-BE49-F238E27FC236}">
                <a16:creationId xmlns:a16="http://schemas.microsoft.com/office/drawing/2014/main" id="{E5455556-BB87-DABE-421A-6E2FBF7F266A}"/>
              </a:ext>
            </a:extLst>
          </p:cNvPr>
          <p:cNvSpPr txBox="1">
            <a:spLocks noGrp="1"/>
          </p:cNvSpPr>
          <p:nvPr>
            <p:ph type="body" idx="1"/>
          </p:nvPr>
        </p:nvSpPr>
        <p:spPr>
          <a:xfrm>
            <a:off x="5400000" y="1800225"/>
            <a:ext cx="6408000" cy="4140000"/>
          </a:xfrm>
          <a:prstGeom prst="rect">
            <a:avLst/>
          </a:prstGeom>
          <a:noFill/>
          <a:ln>
            <a:noFill/>
          </a:ln>
        </p:spPr>
        <p:txBody>
          <a:bodyPr spcFirstLastPara="1" wrap="square" lIns="0" tIns="0" rIns="0" bIns="0" anchor="t" anchorCtr="0">
            <a:noAutofit/>
          </a:bodyPr>
          <a:lstStyle/>
          <a:p>
            <a:pPr marL="0" lvl="0" indent="0" algn="just" rtl="0">
              <a:lnSpc>
                <a:spcPct val="115000"/>
              </a:lnSpc>
              <a:spcBef>
                <a:spcPts val="0"/>
              </a:spcBef>
              <a:spcAft>
                <a:spcPts val="0"/>
              </a:spcAft>
              <a:buNone/>
            </a:pPr>
            <a:r>
              <a:rPr lang="en-AU" sz="1600" dirty="0">
                <a:solidFill>
                  <a:srgbClr val="000000"/>
                </a:solidFill>
                <a:latin typeface="Arial"/>
                <a:ea typeface="Arial"/>
                <a:cs typeface="Arial"/>
                <a:sym typeface="Arial"/>
              </a:rPr>
              <a:t>By dawn, many communities have been without power for over eight hours. Reports of extended outages, telecommunications disruptions, and pressure on critical services begin to filter through. Local and regional emergency controllers start receiving incomplete and sometimes conflicting intelligence from network operators, response agencies, community members, and media sources, indicating that major transmission infrastructure damage has occurred and that there is the potential for a widespread, prolonged outage event.</a:t>
            </a:r>
          </a:p>
          <a:p>
            <a:pPr marL="0" lvl="0" indent="0" algn="just" rtl="0">
              <a:lnSpc>
                <a:spcPct val="115000"/>
              </a:lnSpc>
              <a:spcBef>
                <a:spcPts val="0"/>
              </a:spcBef>
              <a:spcAft>
                <a:spcPts val="0"/>
              </a:spcAft>
              <a:buNone/>
            </a:pPr>
            <a:endParaRPr lang="en-AU" sz="1600" dirty="0">
              <a:solidFill>
                <a:srgbClr val="000000"/>
              </a:solidFill>
              <a:latin typeface="Arial"/>
              <a:ea typeface="Arial"/>
              <a:cs typeface="Arial"/>
              <a:sym typeface="Arial"/>
            </a:endParaRPr>
          </a:p>
          <a:p>
            <a:pPr marL="0" lvl="0" indent="0" algn="just" rtl="0">
              <a:lnSpc>
                <a:spcPct val="115000"/>
              </a:lnSpc>
              <a:spcBef>
                <a:spcPts val="0"/>
              </a:spcBef>
              <a:spcAft>
                <a:spcPts val="0"/>
              </a:spcAft>
              <a:buNone/>
            </a:pPr>
            <a:r>
              <a:rPr lang="en-AU" sz="1600" dirty="0">
                <a:solidFill>
                  <a:srgbClr val="000000"/>
                </a:solidFill>
                <a:latin typeface="Arial"/>
                <a:ea typeface="Arial"/>
                <a:cs typeface="Arial"/>
                <a:sym typeface="Arial"/>
              </a:rPr>
              <a:t>Community calls for information and updates have started to increase rapidly. Local and national media have begun reporting heavily on the unfolding emergency, heightening public anxiety and uncertainty. As households and businesses across multiple towns and districts remain without power, critical services begin shifting onto backup supplies with only limited endurance.</a:t>
            </a:r>
          </a:p>
          <a:p>
            <a:pPr marL="0" lvl="0" indent="0" algn="just" rtl="0">
              <a:lnSpc>
                <a:spcPct val="115000"/>
              </a:lnSpc>
              <a:spcBef>
                <a:spcPts val="0"/>
              </a:spcBef>
              <a:spcAft>
                <a:spcPts val="0"/>
              </a:spcAft>
              <a:buNone/>
            </a:pPr>
            <a:endParaRPr lang="en-AU" sz="1600" dirty="0">
              <a:solidFill>
                <a:srgbClr val="000000"/>
              </a:solidFill>
              <a:latin typeface="Arial"/>
              <a:ea typeface="Arial"/>
              <a:cs typeface="Arial"/>
              <a:sym typeface="Arial"/>
            </a:endParaRPr>
          </a:p>
          <a:p>
            <a:pPr marL="0" lvl="0" indent="0" algn="just" rtl="0">
              <a:lnSpc>
                <a:spcPct val="115000"/>
              </a:lnSpc>
              <a:spcBef>
                <a:spcPts val="0"/>
              </a:spcBef>
              <a:spcAft>
                <a:spcPts val="0"/>
              </a:spcAft>
              <a:buNone/>
            </a:pPr>
            <a:endParaRPr lang="en-AU" sz="1600" dirty="0">
              <a:solidFill>
                <a:srgbClr val="000000"/>
              </a:solidFill>
              <a:latin typeface="Arial"/>
              <a:ea typeface="Arial"/>
              <a:cs typeface="Arial"/>
              <a:sym typeface="Arial"/>
            </a:endParaRPr>
          </a:p>
          <a:p>
            <a:pPr marL="0" lvl="0" indent="0" algn="just" rtl="0">
              <a:lnSpc>
                <a:spcPct val="115000"/>
              </a:lnSpc>
              <a:spcBef>
                <a:spcPts val="0"/>
              </a:spcBef>
              <a:spcAft>
                <a:spcPts val="0"/>
              </a:spcAft>
              <a:buNone/>
            </a:pPr>
            <a:endParaRPr sz="1600" dirty="0">
              <a:solidFill>
                <a:srgbClr val="000000"/>
              </a:solidFill>
              <a:latin typeface="Arial"/>
              <a:ea typeface="Arial"/>
              <a:cs typeface="Arial"/>
              <a:sym typeface="Arial"/>
            </a:endParaRPr>
          </a:p>
          <a:p>
            <a:pPr marL="0" lvl="0" indent="0" algn="just" rtl="0">
              <a:lnSpc>
                <a:spcPct val="115000"/>
              </a:lnSpc>
              <a:spcBef>
                <a:spcPts val="0"/>
              </a:spcBef>
              <a:spcAft>
                <a:spcPts val="0"/>
              </a:spcAft>
              <a:buNone/>
            </a:pPr>
            <a:endParaRPr sz="1600" dirty="0">
              <a:solidFill>
                <a:srgbClr val="000000"/>
              </a:solidFill>
              <a:latin typeface="Arial"/>
              <a:ea typeface="Arial"/>
              <a:cs typeface="Arial"/>
              <a:sym typeface="Arial"/>
            </a:endParaRPr>
          </a:p>
        </p:txBody>
      </p:sp>
      <p:sp>
        <p:nvSpPr>
          <p:cNvPr id="253" name="Google Shape;253;p11">
            <a:extLst>
              <a:ext uri="{FF2B5EF4-FFF2-40B4-BE49-F238E27FC236}">
                <a16:creationId xmlns:a16="http://schemas.microsoft.com/office/drawing/2014/main" id="{4395BEDE-434C-7922-078E-5811D428D55B}"/>
              </a:ext>
            </a:extLst>
          </p:cNvPr>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AU"/>
              <a:t>12</a:t>
            </a:fld>
            <a:endParaRPr/>
          </a:p>
        </p:txBody>
      </p:sp>
      <p:pic>
        <p:nvPicPr>
          <p:cNvPr id="4" name="Picture Placeholder 3" descr="A metal tower in a dry field&#10;&#10;AI-generated content may be incorrect.">
            <a:extLst>
              <a:ext uri="{FF2B5EF4-FFF2-40B4-BE49-F238E27FC236}">
                <a16:creationId xmlns:a16="http://schemas.microsoft.com/office/drawing/2014/main" id="{40A27A9F-5FAB-7F54-0354-0E57C051B996}"/>
              </a:ext>
            </a:extLst>
          </p:cNvPr>
          <p:cNvPicPr>
            <a:picLocks noGrp="1" noChangeAspect="1"/>
          </p:cNvPicPr>
          <p:nvPr>
            <p:ph type="pic" idx="2"/>
          </p:nvPr>
        </p:nvPicPr>
        <p:blipFill>
          <a:blip r:embed="rId3"/>
          <a:srcRect l="13252" r="13252"/>
          <a:stretch>
            <a:fillRect/>
          </a:stretch>
        </p:blipFill>
        <p:spPr/>
      </p:pic>
    </p:spTree>
    <p:extLst>
      <p:ext uri="{BB962C8B-B14F-4D97-AF65-F5344CB8AC3E}">
        <p14:creationId xmlns:p14="http://schemas.microsoft.com/office/powerpoint/2010/main" val="355593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
          <a:extLst>
            <a:ext uri="{FF2B5EF4-FFF2-40B4-BE49-F238E27FC236}">
              <a16:creationId xmlns:a16="http://schemas.microsoft.com/office/drawing/2014/main" id="{6669B1DD-89C9-642B-75E4-D3E34F4B2FF4}"/>
            </a:ext>
          </a:extLst>
        </p:cNvPr>
        <p:cNvGrpSpPr/>
        <p:nvPr/>
      </p:nvGrpSpPr>
      <p:grpSpPr>
        <a:xfrm>
          <a:off x="0" y="0"/>
          <a:ext cx="0" cy="0"/>
          <a:chOff x="0" y="0"/>
          <a:chExt cx="0" cy="0"/>
        </a:xfrm>
      </p:grpSpPr>
      <p:sp>
        <p:nvSpPr>
          <p:cNvPr id="251" name="Google Shape;251;p11">
            <a:extLst>
              <a:ext uri="{FF2B5EF4-FFF2-40B4-BE49-F238E27FC236}">
                <a16:creationId xmlns:a16="http://schemas.microsoft.com/office/drawing/2014/main" id="{71A828C0-C805-D8C4-7978-8157F6D9E2FB}"/>
              </a:ext>
            </a:extLst>
          </p:cNvPr>
          <p:cNvSpPr txBox="1">
            <a:spLocks noGrp="1"/>
          </p:cNvSpPr>
          <p:nvPr>
            <p:ph type="title"/>
          </p:nvPr>
        </p:nvSpPr>
        <p:spPr>
          <a:xfrm>
            <a:off x="5400000" y="360000"/>
            <a:ext cx="5400000" cy="1008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Public Sans"/>
              <a:buNone/>
            </a:pPr>
            <a:r>
              <a:rPr lang="en-AU" dirty="0"/>
              <a:t>Storyline</a:t>
            </a:r>
            <a:endParaRPr dirty="0"/>
          </a:p>
        </p:txBody>
      </p:sp>
      <p:sp>
        <p:nvSpPr>
          <p:cNvPr id="252" name="Google Shape;252;p11">
            <a:extLst>
              <a:ext uri="{FF2B5EF4-FFF2-40B4-BE49-F238E27FC236}">
                <a16:creationId xmlns:a16="http://schemas.microsoft.com/office/drawing/2014/main" id="{487C834E-57A9-A705-6B17-8C1D70FB90AB}"/>
              </a:ext>
            </a:extLst>
          </p:cNvPr>
          <p:cNvSpPr txBox="1">
            <a:spLocks noGrp="1"/>
          </p:cNvSpPr>
          <p:nvPr>
            <p:ph type="body" idx="1"/>
          </p:nvPr>
        </p:nvSpPr>
        <p:spPr>
          <a:xfrm>
            <a:off x="5400000" y="1800225"/>
            <a:ext cx="6408000" cy="4140000"/>
          </a:xfrm>
          <a:prstGeom prst="rect">
            <a:avLst/>
          </a:prstGeom>
          <a:noFill/>
          <a:ln>
            <a:noFill/>
          </a:ln>
        </p:spPr>
        <p:txBody>
          <a:bodyPr spcFirstLastPara="1" wrap="square" lIns="0" tIns="0" rIns="0" bIns="0" anchor="t" anchorCtr="0">
            <a:noAutofit/>
          </a:bodyPr>
          <a:lstStyle/>
          <a:p>
            <a:pPr marL="0" lvl="0" indent="0" algn="just" rtl="0">
              <a:lnSpc>
                <a:spcPct val="115000"/>
              </a:lnSpc>
              <a:spcBef>
                <a:spcPts val="0"/>
              </a:spcBef>
              <a:spcAft>
                <a:spcPts val="0"/>
              </a:spcAft>
              <a:buNone/>
            </a:pPr>
            <a:r>
              <a:rPr lang="en-AU" sz="1600" b="1" dirty="0">
                <a:solidFill>
                  <a:srgbClr val="000000"/>
                </a:solidFill>
                <a:latin typeface="Arial"/>
                <a:ea typeface="Arial"/>
                <a:cs typeface="Arial"/>
                <a:sym typeface="Arial"/>
              </a:rPr>
              <a:t>Start Point for Exercise Participants</a:t>
            </a:r>
          </a:p>
          <a:p>
            <a:pPr marL="0" lvl="0" indent="0" algn="just" rtl="0">
              <a:lnSpc>
                <a:spcPct val="115000"/>
              </a:lnSpc>
              <a:spcBef>
                <a:spcPts val="0"/>
              </a:spcBef>
              <a:spcAft>
                <a:spcPts val="0"/>
              </a:spcAft>
              <a:buNone/>
            </a:pPr>
            <a:r>
              <a:rPr lang="en-AU" sz="1600" dirty="0">
                <a:solidFill>
                  <a:srgbClr val="000000"/>
                </a:solidFill>
                <a:latin typeface="Arial"/>
                <a:ea typeface="Arial"/>
                <a:cs typeface="Arial"/>
                <a:sym typeface="Arial"/>
              </a:rPr>
              <a:t>It is approaching 0700 on the morning after the storm. The immediate weather threat has passed, but power remains out across large parts of the community, including major townships and adjoining rural and remote areas. The SES, as the combat agency, has been responding to a high volume of incidents overnight with support from other emergency services. However, widespread communications disruptions caused by power loss and infrastructure damage have hampered the gathering and sharing of reliable intelligence on the scale of the impacts.</a:t>
            </a:r>
          </a:p>
          <a:p>
            <a:pPr marL="0" lvl="0" indent="0" algn="just" rtl="0">
              <a:lnSpc>
                <a:spcPct val="115000"/>
              </a:lnSpc>
              <a:spcBef>
                <a:spcPts val="0"/>
              </a:spcBef>
              <a:spcAft>
                <a:spcPts val="0"/>
              </a:spcAft>
              <a:buNone/>
            </a:pPr>
            <a:endParaRPr lang="en-AU" sz="1600" dirty="0">
              <a:solidFill>
                <a:srgbClr val="000000"/>
              </a:solidFill>
              <a:latin typeface="Arial"/>
              <a:ea typeface="Arial"/>
              <a:cs typeface="Arial"/>
              <a:sym typeface="Arial"/>
            </a:endParaRPr>
          </a:p>
          <a:p>
            <a:pPr marL="0" lvl="0" indent="0" algn="just" rtl="0">
              <a:lnSpc>
                <a:spcPct val="115000"/>
              </a:lnSpc>
              <a:spcBef>
                <a:spcPts val="0"/>
              </a:spcBef>
              <a:spcAft>
                <a:spcPts val="0"/>
              </a:spcAft>
              <a:buNone/>
            </a:pPr>
            <a:r>
              <a:rPr lang="en-AU" sz="1600" dirty="0">
                <a:solidFill>
                  <a:srgbClr val="000000"/>
                </a:solidFill>
                <a:latin typeface="Arial"/>
                <a:ea typeface="Arial"/>
                <a:cs typeface="Arial"/>
                <a:sym typeface="Arial"/>
              </a:rPr>
              <a:t>Most residents are beginning their day expecting that power will soon return now that the storm has passed. At the same time, emergency operations controllers, incident management teams, and emergency managers are only starting to become aware of wider transmission infrastructure failures, as sporadic and unverified reports of collapsed transmission towers begin filtering into town.</a:t>
            </a:r>
          </a:p>
          <a:p>
            <a:pPr marL="0" lvl="0" indent="0" algn="just" rtl="0">
              <a:lnSpc>
                <a:spcPct val="115000"/>
              </a:lnSpc>
              <a:spcBef>
                <a:spcPts val="0"/>
              </a:spcBef>
              <a:spcAft>
                <a:spcPts val="0"/>
              </a:spcAft>
              <a:buNone/>
            </a:pPr>
            <a:endParaRPr lang="en-AU" sz="1600" dirty="0">
              <a:solidFill>
                <a:srgbClr val="000000"/>
              </a:solidFill>
              <a:latin typeface="Arial"/>
              <a:ea typeface="Arial"/>
              <a:cs typeface="Arial"/>
              <a:sym typeface="Arial"/>
            </a:endParaRPr>
          </a:p>
          <a:p>
            <a:pPr marL="0" lvl="0" indent="0" algn="just" rtl="0">
              <a:lnSpc>
                <a:spcPct val="115000"/>
              </a:lnSpc>
              <a:spcBef>
                <a:spcPts val="0"/>
              </a:spcBef>
              <a:spcAft>
                <a:spcPts val="0"/>
              </a:spcAft>
              <a:buNone/>
            </a:pPr>
            <a:endParaRPr lang="en-AU" sz="1600" dirty="0">
              <a:solidFill>
                <a:srgbClr val="000000"/>
              </a:solidFill>
              <a:latin typeface="Arial"/>
              <a:ea typeface="Arial"/>
              <a:cs typeface="Arial"/>
              <a:sym typeface="Arial"/>
            </a:endParaRPr>
          </a:p>
          <a:p>
            <a:pPr marL="0" lvl="0" indent="0" algn="just" rtl="0">
              <a:lnSpc>
                <a:spcPct val="115000"/>
              </a:lnSpc>
              <a:spcBef>
                <a:spcPts val="0"/>
              </a:spcBef>
              <a:spcAft>
                <a:spcPts val="0"/>
              </a:spcAft>
              <a:buNone/>
            </a:pPr>
            <a:endParaRPr sz="1600" dirty="0">
              <a:solidFill>
                <a:srgbClr val="000000"/>
              </a:solidFill>
              <a:latin typeface="Arial"/>
              <a:ea typeface="Arial"/>
              <a:cs typeface="Arial"/>
              <a:sym typeface="Arial"/>
            </a:endParaRPr>
          </a:p>
          <a:p>
            <a:pPr marL="0" lvl="0" indent="0" algn="just" rtl="0">
              <a:lnSpc>
                <a:spcPct val="115000"/>
              </a:lnSpc>
              <a:spcBef>
                <a:spcPts val="0"/>
              </a:spcBef>
              <a:spcAft>
                <a:spcPts val="0"/>
              </a:spcAft>
              <a:buNone/>
            </a:pPr>
            <a:endParaRPr sz="1600" dirty="0">
              <a:solidFill>
                <a:srgbClr val="000000"/>
              </a:solidFill>
              <a:latin typeface="Arial"/>
              <a:ea typeface="Arial"/>
              <a:cs typeface="Arial"/>
              <a:sym typeface="Arial"/>
            </a:endParaRPr>
          </a:p>
        </p:txBody>
      </p:sp>
      <p:sp>
        <p:nvSpPr>
          <p:cNvPr id="253" name="Google Shape;253;p11">
            <a:extLst>
              <a:ext uri="{FF2B5EF4-FFF2-40B4-BE49-F238E27FC236}">
                <a16:creationId xmlns:a16="http://schemas.microsoft.com/office/drawing/2014/main" id="{EC49B899-1AC0-10C6-C48A-787330841782}"/>
              </a:ext>
            </a:extLst>
          </p:cNvPr>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AU"/>
              <a:t>13</a:t>
            </a:fld>
            <a:endParaRPr/>
          </a:p>
        </p:txBody>
      </p:sp>
      <p:pic>
        <p:nvPicPr>
          <p:cNvPr id="4" name="Picture Placeholder 3" descr="A metal tower in a dry field&#10;&#10;AI-generated content may be incorrect.">
            <a:extLst>
              <a:ext uri="{FF2B5EF4-FFF2-40B4-BE49-F238E27FC236}">
                <a16:creationId xmlns:a16="http://schemas.microsoft.com/office/drawing/2014/main" id="{0E6C096F-F661-21AF-CD57-5B5E43EE46A6}"/>
              </a:ext>
            </a:extLst>
          </p:cNvPr>
          <p:cNvPicPr>
            <a:picLocks noGrp="1" noChangeAspect="1"/>
          </p:cNvPicPr>
          <p:nvPr>
            <p:ph type="pic" idx="2"/>
          </p:nvPr>
        </p:nvPicPr>
        <p:blipFill>
          <a:blip r:embed="rId3"/>
          <a:srcRect l="13252" r="13252"/>
          <a:stretch>
            <a:fillRect/>
          </a:stretch>
        </p:blipFill>
        <p:spPr/>
      </p:pic>
    </p:spTree>
    <p:extLst>
      <p:ext uri="{BB962C8B-B14F-4D97-AF65-F5344CB8AC3E}">
        <p14:creationId xmlns:p14="http://schemas.microsoft.com/office/powerpoint/2010/main" val="1448247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a:extLst>
            <a:ext uri="{FF2B5EF4-FFF2-40B4-BE49-F238E27FC236}">
              <a16:creationId xmlns:a16="http://schemas.microsoft.com/office/drawing/2014/main" id="{7A92E942-2735-50D4-63EB-943D2DE5CB20}"/>
            </a:ext>
          </a:extLst>
        </p:cNvPr>
        <p:cNvGrpSpPr/>
        <p:nvPr/>
      </p:nvGrpSpPr>
      <p:grpSpPr>
        <a:xfrm>
          <a:off x="0" y="0"/>
          <a:ext cx="0" cy="0"/>
          <a:chOff x="0" y="0"/>
          <a:chExt cx="0" cy="0"/>
        </a:xfrm>
      </p:grpSpPr>
      <p:sp>
        <p:nvSpPr>
          <p:cNvPr id="238" name="Google Shape;238;p10">
            <a:extLst>
              <a:ext uri="{FF2B5EF4-FFF2-40B4-BE49-F238E27FC236}">
                <a16:creationId xmlns:a16="http://schemas.microsoft.com/office/drawing/2014/main" id="{28B9E340-8083-337C-13CB-6B6CE283B951}"/>
              </a:ext>
            </a:extLst>
          </p:cNvPr>
          <p:cNvSpPr txBox="1">
            <a:spLocks noGrp="1"/>
          </p:cNvSpPr>
          <p:nvPr>
            <p:ph type="title"/>
          </p:nvPr>
        </p:nvSpPr>
        <p:spPr>
          <a:xfrm>
            <a:off x="359999" y="3960000"/>
            <a:ext cx="10863057" cy="1224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800"/>
              <a:buFont typeface="Public Sans"/>
              <a:buNone/>
            </a:pPr>
            <a:r>
              <a:rPr lang="en-AU" dirty="0"/>
              <a:t>Exercise</a:t>
            </a:r>
            <a:endParaRPr dirty="0"/>
          </a:p>
        </p:txBody>
      </p:sp>
      <p:sp>
        <p:nvSpPr>
          <p:cNvPr id="239" name="Google Shape;239;p10">
            <a:extLst>
              <a:ext uri="{FF2B5EF4-FFF2-40B4-BE49-F238E27FC236}">
                <a16:creationId xmlns:a16="http://schemas.microsoft.com/office/drawing/2014/main" id="{08ABFC09-446D-2541-F241-01133708E1E0}"/>
              </a:ext>
            </a:extLst>
          </p:cNvPr>
          <p:cNvSpPr txBox="1">
            <a:spLocks noGrp="1"/>
          </p:cNvSpPr>
          <p:nvPr>
            <p:ph type="body" idx="2"/>
          </p:nvPr>
        </p:nvSpPr>
        <p:spPr>
          <a:xfrm>
            <a:off x="359998" y="5291999"/>
            <a:ext cx="9958283" cy="120600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000"/>
              <a:buNone/>
            </a:pPr>
            <a:r>
              <a:rPr lang="en-AU" dirty="0"/>
              <a:t>Major Power Outage Exercise - DISCEX</a:t>
            </a:r>
            <a:endParaRPr dirty="0"/>
          </a:p>
        </p:txBody>
      </p:sp>
    </p:spTree>
    <p:extLst>
      <p:ext uri="{BB962C8B-B14F-4D97-AF65-F5344CB8AC3E}">
        <p14:creationId xmlns:p14="http://schemas.microsoft.com/office/powerpoint/2010/main" val="1571334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2"/>
          <p:cNvSpPr txBox="1">
            <a:spLocks noGrp="1"/>
          </p:cNvSpPr>
          <p:nvPr>
            <p:ph type="title"/>
          </p:nvPr>
        </p:nvSpPr>
        <p:spPr>
          <a:xfrm>
            <a:off x="360000" y="360000"/>
            <a:ext cx="10080000" cy="1008000"/>
          </a:xfrm>
        </p:spPr>
        <p:txBody>
          <a:bodyPr spcFirstLastPara="1" wrap="square" lIns="0" tIns="0" rIns="0" bIns="0" anchor="ctr" anchorCtr="0">
            <a:normAutofit/>
          </a:bodyPr>
          <a:lstStyle/>
          <a:p>
            <a:pPr lvl="0">
              <a:buSzPts val="3600"/>
            </a:pPr>
            <a:r>
              <a:rPr lang="en-AU" dirty="0"/>
              <a:t>Major Power Outage Exercise</a:t>
            </a:r>
            <a:br>
              <a:rPr lang="en-AU" dirty="0"/>
            </a:br>
            <a:r>
              <a:rPr lang="en-AU" b="1" dirty="0"/>
              <a:t>Special Idea 1</a:t>
            </a:r>
          </a:p>
        </p:txBody>
      </p:sp>
      <p:sp>
        <p:nvSpPr>
          <p:cNvPr id="277" name="Google Shape;277;p12"/>
          <p:cNvSpPr txBox="1">
            <a:spLocks noGrp="1"/>
          </p:cNvSpPr>
          <p:nvPr>
            <p:ph type="sldNum" idx="12"/>
          </p:nvPr>
        </p:nvSpPr>
        <p:spPr>
          <a:xfrm>
            <a:off x="11124000" y="6516000"/>
            <a:ext cx="720000" cy="180000"/>
          </a:xfrm>
        </p:spPr>
        <p:txBody>
          <a:bodyPr spcFirstLastPara="1" wrap="square" lIns="0" tIns="0" rIns="0" bIns="0" anchor="t" anchorCtr="0">
            <a:normAutofit/>
          </a:bodyPr>
          <a:lstStyle/>
          <a:p>
            <a:pPr marL="0" lvl="0" indent="0" rtl="0">
              <a:lnSpc>
                <a:spcPct val="90000"/>
              </a:lnSpc>
              <a:spcBef>
                <a:spcPts val="0"/>
              </a:spcBef>
              <a:spcAft>
                <a:spcPts val="600"/>
              </a:spcAft>
              <a:buClr>
                <a:srgbClr val="000000"/>
              </a:buClr>
              <a:buFont typeface="Arial"/>
              <a:buNone/>
            </a:pPr>
            <a:fld id="{00000000-1234-1234-1234-123412341234}" type="slidenum">
              <a:rPr lang="en-AU" sz="700"/>
              <a:pPr marL="0" lvl="0" indent="0" rtl="0">
                <a:lnSpc>
                  <a:spcPct val="90000"/>
                </a:lnSpc>
                <a:spcBef>
                  <a:spcPts val="0"/>
                </a:spcBef>
                <a:spcAft>
                  <a:spcPts val="600"/>
                </a:spcAft>
                <a:buClr>
                  <a:srgbClr val="000000"/>
                </a:buClr>
                <a:buFont typeface="Arial"/>
                <a:buNone/>
              </a:pPr>
              <a:t>15</a:t>
            </a:fld>
            <a:endParaRPr lang="en-AU" sz="700"/>
          </a:p>
        </p:txBody>
      </p:sp>
      <p:sp>
        <p:nvSpPr>
          <p:cNvPr id="276" name="Google Shape;276;p12"/>
          <p:cNvSpPr txBox="1">
            <a:spLocks noGrp="1"/>
          </p:cNvSpPr>
          <p:nvPr>
            <p:ph type="body" idx="4294967295"/>
          </p:nvPr>
        </p:nvSpPr>
        <p:spPr>
          <a:xfrm>
            <a:off x="5411755" y="1772816"/>
            <a:ext cx="6643395" cy="4138228"/>
          </a:xfrm>
        </p:spPr>
        <p:txBody>
          <a:bodyPr spcFirstLastPara="1" lIns="0" tIns="0" rIns="0" bIns="0" anchor="t" anchorCtr="0">
            <a:normAutofit lnSpcReduction="10000"/>
          </a:bodyPr>
          <a:lstStyle/>
          <a:p>
            <a:pPr marL="0" lvl="0" indent="0">
              <a:lnSpc>
                <a:spcPct val="90000"/>
              </a:lnSpc>
              <a:spcAft>
                <a:spcPts val="600"/>
              </a:spcAft>
              <a:buClr>
                <a:srgbClr val="000000"/>
              </a:buClr>
              <a:buFont typeface="Arial"/>
              <a:buNone/>
            </a:pPr>
            <a:r>
              <a:rPr lang="en-US" sz="1900" b="1" i="0" u="none" strike="noStrike" cap="none" dirty="0"/>
              <a:t>Special Idea 1</a:t>
            </a:r>
          </a:p>
          <a:p>
            <a:pPr marL="0" lvl="0" indent="0">
              <a:lnSpc>
                <a:spcPct val="90000"/>
              </a:lnSpc>
              <a:spcAft>
                <a:spcPts val="600"/>
              </a:spcAft>
              <a:buClr>
                <a:srgbClr val="000000"/>
              </a:buClr>
              <a:buFont typeface="Arial"/>
              <a:buNone/>
            </a:pPr>
            <a:r>
              <a:rPr lang="en-US" sz="1900" b="0" i="0" u="none" strike="noStrike" cap="none" dirty="0"/>
              <a:t>A decision is made to open the Emergency Operations Centre (EOC) in your region, and efforts begin to assemble members. In addition to assembling the EOC and establishing communication and liaison channels with member </a:t>
            </a:r>
            <a:r>
              <a:rPr lang="en-US" sz="1900" b="0" i="0" u="none" strike="noStrike" cap="none" dirty="0" err="1"/>
              <a:t>organisations</a:t>
            </a:r>
            <a:r>
              <a:rPr lang="en-US" sz="1900" b="0" i="0" u="none" strike="noStrike" cap="none" dirty="0"/>
              <a:t>, effective liaison must also be initiated with the combat agency and other emergency services. </a:t>
            </a:r>
          </a:p>
          <a:p>
            <a:pPr marL="0" lvl="0" indent="0">
              <a:lnSpc>
                <a:spcPct val="90000"/>
              </a:lnSpc>
              <a:spcAft>
                <a:spcPts val="600"/>
              </a:spcAft>
              <a:buClr>
                <a:srgbClr val="000000"/>
              </a:buClr>
              <a:buFont typeface="Arial"/>
              <a:buNone/>
            </a:pPr>
            <a:endParaRPr lang="en-US" sz="1900" b="0" i="0" u="none" strike="noStrike" cap="none" dirty="0"/>
          </a:p>
          <a:p>
            <a:pPr marL="0" lvl="0" indent="0">
              <a:lnSpc>
                <a:spcPct val="90000"/>
              </a:lnSpc>
              <a:spcAft>
                <a:spcPts val="600"/>
              </a:spcAft>
              <a:buClr>
                <a:srgbClr val="000000"/>
              </a:buClr>
              <a:buFont typeface="Arial"/>
              <a:buNone/>
            </a:pPr>
            <a:r>
              <a:rPr lang="en-US" sz="1900" b="0" i="0" u="none" strike="noStrike" cap="none" dirty="0"/>
              <a:t>However, establishing contact and bringing people together proves difficult. Communication channels are unreliable, with many phone towers offline and operational ones near capacity. Internet and email access is limited, available only in isolated areas with backup power or external connections</a:t>
            </a:r>
          </a:p>
        </p:txBody>
      </p:sp>
      <p:pic>
        <p:nvPicPr>
          <p:cNvPr id="1026" name="Picture 2">
            <a:extLst>
              <a:ext uri="{FF2B5EF4-FFF2-40B4-BE49-F238E27FC236}">
                <a16:creationId xmlns:a16="http://schemas.microsoft.com/office/drawing/2014/main" id="{A1B544ED-2AC9-ACAB-3425-CF9C870804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97" y="1936445"/>
            <a:ext cx="3821229" cy="38212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316bced0ce9_0_0"/>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p>
            <a:pPr lvl="0">
              <a:buSzPts val="3600"/>
            </a:pPr>
            <a:r>
              <a:rPr lang="en-AU" dirty="0"/>
              <a:t>Major Power Outage Exercise</a:t>
            </a:r>
            <a:br>
              <a:rPr lang="en-AU" dirty="0"/>
            </a:br>
            <a:r>
              <a:rPr lang="en-AU" b="1" dirty="0"/>
              <a:t>Special Idea 1</a:t>
            </a:r>
            <a:endParaRPr dirty="0"/>
          </a:p>
        </p:txBody>
      </p:sp>
      <p:sp>
        <p:nvSpPr>
          <p:cNvPr id="284" name="Google Shape;284;g316bced0ce9_0_0"/>
          <p:cNvSpPr txBox="1">
            <a:spLocks noGrp="1"/>
          </p:cNvSpPr>
          <p:nvPr>
            <p:ph type="body" idx="4294967295"/>
          </p:nvPr>
        </p:nvSpPr>
        <p:spPr>
          <a:xfrm>
            <a:off x="360000" y="1740050"/>
            <a:ext cx="11484000" cy="900000"/>
          </a:xfrm>
          <a:prstGeom prst="rect">
            <a:avLst/>
          </a:prstGeom>
          <a:noFill/>
          <a:ln>
            <a:noFill/>
          </a:ln>
        </p:spPr>
        <p:txBody>
          <a:bodyPr spcFirstLastPara="1" wrap="square" lIns="0" tIns="0" rIns="0" bIns="0" anchor="t" anchorCtr="0">
            <a:noAutofit/>
          </a:bodyPr>
          <a:lstStyle/>
          <a:p>
            <a:pPr marL="120650" lvl="0" indent="0" algn="l" rtl="0">
              <a:spcBef>
                <a:spcPts val="1200"/>
              </a:spcBef>
              <a:spcAft>
                <a:spcPts val="0"/>
              </a:spcAft>
              <a:buSzPts val="1700"/>
            </a:pPr>
            <a:r>
              <a:rPr lang="en-AU" sz="1900" b="1" dirty="0">
                <a:latin typeface="Public Sans"/>
              </a:rPr>
              <a:t>Trigger Questions</a:t>
            </a:r>
          </a:p>
          <a:p>
            <a:pPr marL="463550" lvl="0" indent="-342900" algn="l" rtl="0">
              <a:spcBef>
                <a:spcPts val="1200"/>
              </a:spcBef>
              <a:spcAft>
                <a:spcPts val="0"/>
              </a:spcAft>
              <a:buSzPts val="1700"/>
              <a:buFont typeface="+mj-lt"/>
              <a:buAutoNum type="arabicPeriod"/>
            </a:pPr>
            <a:r>
              <a:rPr lang="en-AU" sz="1700" dirty="0"/>
              <a:t>With multiple communication channels down, what realistic methods could be used to assemble EOC members and maintain liaison with key agencies?</a:t>
            </a:r>
          </a:p>
          <a:p>
            <a:pPr marL="463550" lvl="0" indent="-342900" algn="l" rtl="0">
              <a:spcBef>
                <a:spcPts val="1200"/>
              </a:spcBef>
              <a:spcAft>
                <a:spcPts val="0"/>
              </a:spcAft>
              <a:buSzPts val="1700"/>
              <a:buFont typeface="+mj-lt"/>
              <a:buAutoNum type="arabicPeriod"/>
            </a:pPr>
            <a:r>
              <a:rPr lang="en-AU" sz="1700" dirty="0"/>
              <a:t>How will roles, responsibilities, and decision-making authority be clarified in the EOC when some representatives are uncontactable or delayed?</a:t>
            </a:r>
          </a:p>
          <a:p>
            <a:pPr marL="463550" lvl="0" indent="-342900" algn="l" rtl="0">
              <a:spcBef>
                <a:spcPts val="1200"/>
              </a:spcBef>
              <a:spcAft>
                <a:spcPts val="0"/>
              </a:spcAft>
              <a:buSzPts val="1700"/>
              <a:buFont typeface="+mj-lt"/>
              <a:buAutoNum type="arabicPeriod"/>
            </a:pPr>
            <a:r>
              <a:rPr lang="en-AU" sz="1700" dirty="0"/>
              <a:t>What information-sharing processes can be established early to overcome incomplete or inconsistent updates from the field?</a:t>
            </a:r>
          </a:p>
          <a:p>
            <a:pPr marL="120650" indent="0">
              <a:spcBef>
                <a:spcPts val="1200"/>
              </a:spcBef>
              <a:buSzPts val="1700"/>
            </a:pPr>
            <a:r>
              <a:rPr lang="en-AU" sz="1800" b="1" dirty="0">
                <a:latin typeface="Public Sans"/>
              </a:rPr>
              <a:t>Functional Activity 1 (optional)</a:t>
            </a:r>
          </a:p>
          <a:p>
            <a:pPr marL="120650" indent="0">
              <a:spcBef>
                <a:spcPts val="1200"/>
              </a:spcBef>
              <a:buSzPts val="1700"/>
            </a:pPr>
            <a:r>
              <a:rPr lang="en-AU" sz="1700" dirty="0"/>
              <a:t>As a group, map a minimum viable EOC structure for this scenario. Identify which agencies must be represented and nominate the most practical backup communication methods for each. </a:t>
            </a:r>
          </a:p>
          <a:p>
            <a:pPr marL="120650" lvl="0" indent="0" algn="l" rtl="0">
              <a:spcBef>
                <a:spcPts val="1200"/>
              </a:spcBef>
              <a:spcAft>
                <a:spcPts val="0"/>
              </a:spcAft>
              <a:buSzPts val="1700"/>
            </a:pPr>
            <a:endParaRPr lang="en-AU" sz="1700" dirty="0"/>
          </a:p>
          <a:p>
            <a:pPr marL="0" lvl="0" indent="0" algn="l" rtl="0">
              <a:spcBef>
                <a:spcPts val="1200"/>
              </a:spcBef>
              <a:spcAft>
                <a:spcPts val="0"/>
              </a:spcAft>
              <a:buNone/>
            </a:pPr>
            <a:endParaRPr sz="1900" dirty="0"/>
          </a:p>
          <a:p>
            <a:pPr marL="0" lvl="0" indent="0" algn="l" rtl="0">
              <a:spcBef>
                <a:spcPts val="1200"/>
              </a:spcBef>
              <a:spcAft>
                <a:spcPts val="0"/>
              </a:spcAft>
              <a:buNone/>
            </a:pPr>
            <a:endParaRPr sz="1900" dirty="0"/>
          </a:p>
          <a:p>
            <a:pPr marL="0" lvl="0" indent="0" algn="l" rtl="0">
              <a:spcBef>
                <a:spcPts val="1200"/>
              </a:spcBef>
              <a:spcAft>
                <a:spcPts val="0"/>
              </a:spcAft>
              <a:buNone/>
            </a:pPr>
            <a:endParaRPr dirty="0"/>
          </a:p>
          <a:p>
            <a:pPr marL="0" lvl="0" indent="0" algn="l" rtl="0">
              <a:lnSpc>
                <a:spcPct val="100000"/>
              </a:lnSpc>
              <a:spcBef>
                <a:spcPts val="1200"/>
              </a:spcBef>
              <a:spcAft>
                <a:spcPts val="0"/>
              </a:spcAft>
              <a:buClr>
                <a:schemeClr val="dk1"/>
              </a:buClr>
              <a:buSzPts val="2000"/>
              <a:buNone/>
            </a:pPr>
            <a:endParaRPr dirty="0"/>
          </a:p>
        </p:txBody>
      </p:sp>
      <p:sp>
        <p:nvSpPr>
          <p:cNvPr id="285" name="Google Shape;285;g316bced0ce9_0_0"/>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AU"/>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647C30F4-4F17-C489-6ED0-229C7B243CBD}"/>
            </a:ext>
          </a:extLst>
        </p:cNvPr>
        <p:cNvGrpSpPr/>
        <p:nvPr/>
      </p:nvGrpSpPr>
      <p:grpSpPr>
        <a:xfrm>
          <a:off x="0" y="0"/>
          <a:ext cx="0" cy="0"/>
          <a:chOff x="0" y="0"/>
          <a:chExt cx="0" cy="0"/>
        </a:xfrm>
      </p:grpSpPr>
      <p:sp>
        <p:nvSpPr>
          <p:cNvPr id="283" name="Google Shape;283;g316bced0ce9_0_0">
            <a:extLst>
              <a:ext uri="{FF2B5EF4-FFF2-40B4-BE49-F238E27FC236}">
                <a16:creationId xmlns:a16="http://schemas.microsoft.com/office/drawing/2014/main" id="{592B7BE3-0AB5-3B96-4FE9-1A196DCFC66C}"/>
              </a:ext>
            </a:extLst>
          </p:cNvPr>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p>
            <a:pPr lvl="0">
              <a:buSzPts val="3600"/>
            </a:pPr>
            <a:r>
              <a:rPr lang="en-AU" dirty="0"/>
              <a:t>Major Power Outage Exercise</a:t>
            </a:r>
            <a:br>
              <a:rPr lang="en-AU" dirty="0"/>
            </a:br>
            <a:r>
              <a:rPr lang="en-AU" b="1" dirty="0"/>
              <a:t>Special Idea 1</a:t>
            </a:r>
            <a:endParaRPr dirty="0"/>
          </a:p>
        </p:txBody>
      </p:sp>
      <p:sp>
        <p:nvSpPr>
          <p:cNvPr id="284" name="Google Shape;284;g316bced0ce9_0_0">
            <a:extLst>
              <a:ext uri="{FF2B5EF4-FFF2-40B4-BE49-F238E27FC236}">
                <a16:creationId xmlns:a16="http://schemas.microsoft.com/office/drawing/2014/main" id="{593199E3-3E3E-3728-3916-5F1E3D4F1906}"/>
              </a:ext>
            </a:extLst>
          </p:cNvPr>
          <p:cNvSpPr txBox="1">
            <a:spLocks noGrp="1"/>
          </p:cNvSpPr>
          <p:nvPr>
            <p:ph type="body" idx="4294967295"/>
          </p:nvPr>
        </p:nvSpPr>
        <p:spPr>
          <a:xfrm>
            <a:off x="360000" y="1740050"/>
            <a:ext cx="11484000" cy="900000"/>
          </a:xfrm>
          <a:prstGeom prst="rect">
            <a:avLst/>
          </a:prstGeom>
          <a:noFill/>
          <a:ln>
            <a:noFill/>
          </a:ln>
        </p:spPr>
        <p:txBody>
          <a:bodyPr spcFirstLastPara="1" wrap="square" lIns="0" tIns="0" rIns="0" bIns="0" anchor="t" anchorCtr="0">
            <a:noAutofit/>
          </a:bodyPr>
          <a:lstStyle/>
          <a:p>
            <a:pPr marL="120650" indent="0">
              <a:spcBef>
                <a:spcPts val="1200"/>
              </a:spcBef>
              <a:buSzPts val="1700"/>
            </a:pPr>
            <a:r>
              <a:rPr lang="en-AU" sz="1900" b="1" dirty="0">
                <a:latin typeface="Public Sans"/>
              </a:rPr>
              <a:t>Inject 1</a:t>
            </a:r>
          </a:p>
          <a:p>
            <a:pPr marL="120650" lvl="0" indent="0" algn="l" rtl="0">
              <a:spcBef>
                <a:spcPts val="1200"/>
              </a:spcBef>
              <a:spcAft>
                <a:spcPts val="0"/>
              </a:spcAft>
              <a:buSzPts val="1700"/>
            </a:pPr>
            <a:r>
              <a:rPr lang="en-AU" sz="1700" dirty="0"/>
              <a:t>Despite repeated attempts, several EOC members remain uncontactable. Phone calls are failing and limited email/internet access has gone unanswered, leaving critical gaps in EOC representation</a:t>
            </a:r>
          </a:p>
          <a:p>
            <a:pPr marL="120650" lvl="0" indent="0" algn="l" rtl="0">
              <a:spcBef>
                <a:spcPts val="1200"/>
              </a:spcBef>
              <a:spcAft>
                <a:spcPts val="0"/>
              </a:spcAft>
              <a:buSzPts val="1700"/>
            </a:pPr>
            <a:endParaRPr lang="en-AU" sz="1700" dirty="0"/>
          </a:p>
          <a:p>
            <a:r>
              <a:rPr lang="en-AU" sz="1900" b="1" dirty="0">
                <a:latin typeface="Public Sans"/>
              </a:rPr>
              <a:t>Trigger Questions</a:t>
            </a:r>
          </a:p>
          <a:p>
            <a:pPr marL="463550" indent="-342900">
              <a:spcBef>
                <a:spcPts val="1200"/>
              </a:spcBef>
              <a:buSzPts val="1700"/>
              <a:buFont typeface="+mj-lt"/>
              <a:buAutoNum type="arabicPeriod"/>
            </a:pPr>
            <a:r>
              <a:rPr lang="en-AU" sz="1700" dirty="0"/>
              <a:t>With several agencies uncontactable, how can the EOC continue progressing its functions and making decisions, while still attempting to establish contact and ensuring accountability for absent roles?</a:t>
            </a:r>
          </a:p>
          <a:p>
            <a:pPr marL="463550" indent="-342900">
              <a:spcBef>
                <a:spcPts val="1200"/>
              </a:spcBef>
              <a:buSzPts val="1700"/>
              <a:buFont typeface="+mj-lt"/>
              <a:buAutoNum type="arabicPeriod"/>
            </a:pPr>
            <a:r>
              <a:rPr lang="en-AU" sz="1700" dirty="0"/>
              <a:t>In the absence of key local representatives, how can effective liaison be established with other levels of emergency management (e.g., neighbouring EOCs, REMC, or the EOCON) to fill intelligence and coordination gaps?</a:t>
            </a:r>
          </a:p>
          <a:p>
            <a:pPr marL="0" lvl="0" indent="0" algn="l" rtl="0">
              <a:spcBef>
                <a:spcPts val="1200"/>
              </a:spcBef>
              <a:spcAft>
                <a:spcPts val="0"/>
              </a:spcAft>
              <a:buNone/>
            </a:pPr>
            <a:endParaRPr sz="1900" dirty="0"/>
          </a:p>
          <a:p>
            <a:pPr marL="0" lvl="0" indent="0" algn="l" rtl="0">
              <a:spcBef>
                <a:spcPts val="1200"/>
              </a:spcBef>
              <a:spcAft>
                <a:spcPts val="0"/>
              </a:spcAft>
              <a:buNone/>
            </a:pPr>
            <a:endParaRPr sz="1900" dirty="0"/>
          </a:p>
          <a:p>
            <a:pPr marL="0" lvl="0" indent="0" algn="l" rtl="0">
              <a:spcBef>
                <a:spcPts val="1200"/>
              </a:spcBef>
              <a:spcAft>
                <a:spcPts val="0"/>
              </a:spcAft>
              <a:buNone/>
            </a:pPr>
            <a:endParaRPr dirty="0"/>
          </a:p>
          <a:p>
            <a:pPr marL="0" lvl="0" indent="0" algn="l" rtl="0">
              <a:lnSpc>
                <a:spcPct val="100000"/>
              </a:lnSpc>
              <a:spcBef>
                <a:spcPts val="1200"/>
              </a:spcBef>
              <a:spcAft>
                <a:spcPts val="0"/>
              </a:spcAft>
              <a:buClr>
                <a:schemeClr val="dk1"/>
              </a:buClr>
              <a:buSzPts val="2000"/>
              <a:buNone/>
            </a:pPr>
            <a:endParaRPr dirty="0"/>
          </a:p>
        </p:txBody>
      </p:sp>
      <p:sp>
        <p:nvSpPr>
          <p:cNvPr id="285" name="Google Shape;285;g316bced0ce9_0_0">
            <a:extLst>
              <a:ext uri="{FF2B5EF4-FFF2-40B4-BE49-F238E27FC236}">
                <a16:creationId xmlns:a16="http://schemas.microsoft.com/office/drawing/2014/main" id="{9CDF7678-E35E-A46D-0680-0A5D54A712D6}"/>
              </a:ext>
            </a:extLst>
          </p:cNvPr>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AU"/>
              <a:t>17</a:t>
            </a:fld>
            <a:endParaRPr/>
          </a:p>
        </p:txBody>
      </p:sp>
    </p:spTree>
    <p:extLst>
      <p:ext uri="{BB962C8B-B14F-4D97-AF65-F5344CB8AC3E}">
        <p14:creationId xmlns:p14="http://schemas.microsoft.com/office/powerpoint/2010/main" val="4213307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2E301831-1576-873F-943F-D618E14BE0C5}"/>
            </a:ext>
          </a:extLst>
        </p:cNvPr>
        <p:cNvGrpSpPr/>
        <p:nvPr/>
      </p:nvGrpSpPr>
      <p:grpSpPr>
        <a:xfrm>
          <a:off x="0" y="0"/>
          <a:ext cx="0" cy="0"/>
          <a:chOff x="0" y="0"/>
          <a:chExt cx="0" cy="0"/>
        </a:xfrm>
      </p:grpSpPr>
      <p:sp>
        <p:nvSpPr>
          <p:cNvPr id="283" name="Google Shape;283;g316bced0ce9_0_0">
            <a:extLst>
              <a:ext uri="{FF2B5EF4-FFF2-40B4-BE49-F238E27FC236}">
                <a16:creationId xmlns:a16="http://schemas.microsoft.com/office/drawing/2014/main" id="{779235B3-EE3F-151D-AE7D-9A41093197DF}"/>
              </a:ext>
            </a:extLst>
          </p:cNvPr>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p>
            <a:pPr lvl="0">
              <a:buSzPts val="3600"/>
            </a:pPr>
            <a:r>
              <a:rPr lang="en-AU" dirty="0"/>
              <a:t>Major Power Outage Exercise</a:t>
            </a:r>
            <a:br>
              <a:rPr lang="en-AU" dirty="0"/>
            </a:br>
            <a:r>
              <a:rPr lang="en-AU" b="1" dirty="0"/>
              <a:t>Special Idea 1</a:t>
            </a:r>
            <a:endParaRPr dirty="0"/>
          </a:p>
        </p:txBody>
      </p:sp>
      <p:sp>
        <p:nvSpPr>
          <p:cNvPr id="284" name="Google Shape;284;g316bced0ce9_0_0">
            <a:extLst>
              <a:ext uri="{FF2B5EF4-FFF2-40B4-BE49-F238E27FC236}">
                <a16:creationId xmlns:a16="http://schemas.microsoft.com/office/drawing/2014/main" id="{852CBF97-7EC1-692F-FFE8-2B6EF0311D9B}"/>
              </a:ext>
            </a:extLst>
          </p:cNvPr>
          <p:cNvSpPr txBox="1">
            <a:spLocks noGrp="1"/>
          </p:cNvSpPr>
          <p:nvPr>
            <p:ph type="body" idx="4294967295"/>
          </p:nvPr>
        </p:nvSpPr>
        <p:spPr>
          <a:xfrm>
            <a:off x="360000" y="1740050"/>
            <a:ext cx="11484000" cy="900000"/>
          </a:xfrm>
          <a:prstGeom prst="rect">
            <a:avLst/>
          </a:prstGeom>
          <a:noFill/>
          <a:ln>
            <a:noFill/>
          </a:ln>
        </p:spPr>
        <p:txBody>
          <a:bodyPr spcFirstLastPara="1" wrap="square" lIns="0" tIns="0" rIns="0" bIns="0" anchor="t" anchorCtr="0">
            <a:noAutofit/>
          </a:bodyPr>
          <a:lstStyle/>
          <a:p>
            <a:pPr marL="120650" indent="0">
              <a:spcBef>
                <a:spcPts val="1200"/>
              </a:spcBef>
              <a:buSzPts val="1700"/>
            </a:pPr>
            <a:r>
              <a:rPr lang="en-AU" sz="1900" b="1" dirty="0">
                <a:latin typeface="Public Sans"/>
              </a:rPr>
              <a:t>Inject 2</a:t>
            </a:r>
          </a:p>
          <a:p>
            <a:pPr marL="120650" lvl="0" indent="0">
              <a:spcBef>
                <a:spcPts val="1200"/>
              </a:spcBef>
              <a:buSzPts val="1700"/>
            </a:pPr>
            <a:r>
              <a:rPr lang="en-AU" sz="1700" dirty="0"/>
              <a:t>Early liaison with local energy distributors provides some intelligence on the scale of impacts to local and regional distribution networks. However, the lack of timely intelligence being provided to Distribution Network Service Providers about the condition of the wider transmission network is hampering planning efforts and fuelling uncertainty among EOC members about the true scale of the event</a:t>
            </a:r>
          </a:p>
          <a:p>
            <a:pPr marL="120650" lvl="0" indent="0" algn="l" rtl="0">
              <a:spcBef>
                <a:spcPts val="1200"/>
              </a:spcBef>
              <a:spcAft>
                <a:spcPts val="0"/>
              </a:spcAft>
              <a:buSzPts val="1700"/>
            </a:pPr>
            <a:endParaRPr lang="en-AU" sz="1700" dirty="0"/>
          </a:p>
          <a:p>
            <a:r>
              <a:rPr lang="en-AU" sz="1900" b="1" dirty="0">
                <a:latin typeface="Public Sans"/>
              </a:rPr>
              <a:t>Trigger Questions</a:t>
            </a:r>
          </a:p>
          <a:p>
            <a:pPr marL="463550" indent="-342900">
              <a:spcBef>
                <a:spcPts val="1200"/>
              </a:spcBef>
              <a:buSzPts val="1700"/>
              <a:buFont typeface="+mj-lt"/>
              <a:buAutoNum type="arabicPeriod"/>
            </a:pPr>
            <a:r>
              <a:rPr lang="en-AU" sz="1700" dirty="0"/>
              <a:t>With limited intel from distributors, how should the EOC approach planning and prioritisation when the true scale of the outage is unclear?</a:t>
            </a:r>
          </a:p>
          <a:p>
            <a:pPr marL="463550" indent="-342900">
              <a:spcBef>
                <a:spcPts val="1200"/>
              </a:spcBef>
              <a:buSzPts val="1700"/>
              <a:buFont typeface="+mj-lt"/>
              <a:buAutoNum type="arabicPeriod"/>
            </a:pPr>
            <a:r>
              <a:rPr lang="en-AU" sz="1700" dirty="0"/>
              <a:t>What mechanisms can the EOC put in place to validate, share, and act on partial or conflicting intelligence while acknowledging uncertainty?</a:t>
            </a:r>
          </a:p>
          <a:p>
            <a:pPr marL="463550" indent="-342900">
              <a:spcBef>
                <a:spcPts val="1200"/>
              </a:spcBef>
              <a:buSzPts val="1700"/>
              <a:buFont typeface="+mj-lt"/>
              <a:buAutoNum type="arabicPeriod"/>
            </a:pPr>
            <a:r>
              <a:rPr lang="en-AU" sz="1700" dirty="0"/>
              <a:t>How should information gaps and uncertainties be communicated to community leaders, the media, and partner agencies without fuelling unnecessary anxiety?</a:t>
            </a:r>
          </a:p>
          <a:p>
            <a:pPr marL="0" lvl="0" indent="0" algn="l" rtl="0">
              <a:spcBef>
                <a:spcPts val="1200"/>
              </a:spcBef>
              <a:spcAft>
                <a:spcPts val="0"/>
              </a:spcAft>
              <a:buNone/>
            </a:pPr>
            <a:endParaRPr sz="1900" dirty="0"/>
          </a:p>
          <a:p>
            <a:pPr marL="0" lvl="0" indent="0" algn="l" rtl="0">
              <a:spcBef>
                <a:spcPts val="1200"/>
              </a:spcBef>
              <a:spcAft>
                <a:spcPts val="0"/>
              </a:spcAft>
              <a:buNone/>
            </a:pPr>
            <a:endParaRPr sz="1900" dirty="0"/>
          </a:p>
          <a:p>
            <a:pPr marL="0" lvl="0" indent="0" algn="l" rtl="0">
              <a:spcBef>
                <a:spcPts val="1200"/>
              </a:spcBef>
              <a:spcAft>
                <a:spcPts val="0"/>
              </a:spcAft>
              <a:buNone/>
            </a:pPr>
            <a:endParaRPr dirty="0"/>
          </a:p>
          <a:p>
            <a:pPr marL="0" lvl="0" indent="0" algn="l" rtl="0">
              <a:lnSpc>
                <a:spcPct val="100000"/>
              </a:lnSpc>
              <a:spcBef>
                <a:spcPts val="1200"/>
              </a:spcBef>
              <a:spcAft>
                <a:spcPts val="0"/>
              </a:spcAft>
              <a:buClr>
                <a:schemeClr val="dk1"/>
              </a:buClr>
              <a:buSzPts val="2000"/>
              <a:buNone/>
            </a:pPr>
            <a:endParaRPr dirty="0"/>
          </a:p>
        </p:txBody>
      </p:sp>
      <p:sp>
        <p:nvSpPr>
          <p:cNvPr id="285" name="Google Shape;285;g316bced0ce9_0_0">
            <a:extLst>
              <a:ext uri="{FF2B5EF4-FFF2-40B4-BE49-F238E27FC236}">
                <a16:creationId xmlns:a16="http://schemas.microsoft.com/office/drawing/2014/main" id="{C4F47358-5AD6-E0C6-CBE0-E84730D3B080}"/>
              </a:ext>
            </a:extLst>
          </p:cNvPr>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AU"/>
              <a:t>18</a:t>
            </a:fld>
            <a:endParaRPr/>
          </a:p>
        </p:txBody>
      </p:sp>
    </p:spTree>
    <p:extLst>
      <p:ext uri="{BB962C8B-B14F-4D97-AF65-F5344CB8AC3E}">
        <p14:creationId xmlns:p14="http://schemas.microsoft.com/office/powerpoint/2010/main" val="44911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4">
          <a:extLst>
            <a:ext uri="{FF2B5EF4-FFF2-40B4-BE49-F238E27FC236}">
              <a16:creationId xmlns:a16="http://schemas.microsoft.com/office/drawing/2014/main" id="{D2BEC292-083E-8665-CF94-E4656F8384C6}"/>
            </a:ext>
          </a:extLst>
        </p:cNvPr>
        <p:cNvGrpSpPr/>
        <p:nvPr/>
      </p:nvGrpSpPr>
      <p:grpSpPr>
        <a:xfrm>
          <a:off x="0" y="0"/>
          <a:ext cx="0" cy="0"/>
          <a:chOff x="0" y="0"/>
          <a:chExt cx="0" cy="0"/>
        </a:xfrm>
      </p:grpSpPr>
      <p:sp>
        <p:nvSpPr>
          <p:cNvPr id="275" name="Google Shape;275;p12">
            <a:extLst>
              <a:ext uri="{FF2B5EF4-FFF2-40B4-BE49-F238E27FC236}">
                <a16:creationId xmlns:a16="http://schemas.microsoft.com/office/drawing/2014/main" id="{1CBF68B8-8EA9-48F6-F856-D0FCB4B2D0B7}"/>
              </a:ext>
            </a:extLst>
          </p:cNvPr>
          <p:cNvSpPr txBox="1">
            <a:spLocks noGrp="1"/>
          </p:cNvSpPr>
          <p:nvPr>
            <p:ph type="title"/>
          </p:nvPr>
        </p:nvSpPr>
        <p:spPr>
          <a:xfrm>
            <a:off x="360000" y="360000"/>
            <a:ext cx="10080000" cy="1008000"/>
          </a:xfrm>
        </p:spPr>
        <p:txBody>
          <a:bodyPr spcFirstLastPara="1" wrap="square" lIns="0" tIns="0" rIns="0" bIns="0" anchor="ctr" anchorCtr="0">
            <a:normAutofit/>
          </a:bodyPr>
          <a:lstStyle/>
          <a:p>
            <a:pPr lvl="0">
              <a:buSzPts val="3600"/>
            </a:pPr>
            <a:r>
              <a:rPr lang="en-AU" dirty="0"/>
              <a:t>Major Power Outage Exercise</a:t>
            </a:r>
            <a:br>
              <a:rPr lang="en-AU" dirty="0"/>
            </a:br>
            <a:r>
              <a:rPr lang="en-AU" b="1" dirty="0"/>
              <a:t>Special Idea 2</a:t>
            </a:r>
          </a:p>
        </p:txBody>
      </p:sp>
      <p:sp>
        <p:nvSpPr>
          <p:cNvPr id="277" name="Google Shape;277;p12">
            <a:extLst>
              <a:ext uri="{FF2B5EF4-FFF2-40B4-BE49-F238E27FC236}">
                <a16:creationId xmlns:a16="http://schemas.microsoft.com/office/drawing/2014/main" id="{4509C8C4-DEC9-E806-94CE-7A7BECA7A451}"/>
              </a:ext>
            </a:extLst>
          </p:cNvPr>
          <p:cNvSpPr txBox="1">
            <a:spLocks noGrp="1"/>
          </p:cNvSpPr>
          <p:nvPr>
            <p:ph type="sldNum" idx="12"/>
          </p:nvPr>
        </p:nvSpPr>
        <p:spPr>
          <a:xfrm>
            <a:off x="11124000" y="6516000"/>
            <a:ext cx="720000" cy="180000"/>
          </a:xfrm>
        </p:spPr>
        <p:txBody>
          <a:bodyPr spcFirstLastPara="1" wrap="square" lIns="0" tIns="0" rIns="0" bIns="0" anchor="t" anchorCtr="0">
            <a:normAutofit/>
          </a:bodyPr>
          <a:lstStyle/>
          <a:p>
            <a:pPr marL="0" lvl="0" indent="0" rtl="0">
              <a:lnSpc>
                <a:spcPct val="90000"/>
              </a:lnSpc>
              <a:spcBef>
                <a:spcPts val="0"/>
              </a:spcBef>
              <a:spcAft>
                <a:spcPts val="600"/>
              </a:spcAft>
              <a:buClr>
                <a:srgbClr val="000000"/>
              </a:buClr>
              <a:buFont typeface="Arial"/>
              <a:buNone/>
            </a:pPr>
            <a:fld id="{00000000-1234-1234-1234-123412341234}" type="slidenum">
              <a:rPr lang="en-AU" sz="700"/>
              <a:pPr marL="0" lvl="0" indent="0" rtl="0">
                <a:lnSpc>
                  <a:spcPct val="90000"/>
                </a:lnSpc>
                <a:spcBef>
                  <a:spcPts val="0"/>
                </a:spcBef>
                <a:spcAft>
                  <a:spcPts val="600"/>
                </a:spcAft>
                <a:buClr>
                  <a:srgbClr val="000000"/>
                </a:buClr>
                <a:buFont typeface="Arial"/>
                <a:buNone/>
              </a:pPr>
              <a:t>19</a:t>
            </a:fld>
            <a:endParaRPr lang="en-AU" sz="700"/>
          </a:p>
        </p:txBody>
      </p:sp>
      <p:sp>
        <p:nvSpPr>
          <p:cNvPr id="276" name="Google Shape;276;p12">
            <a:extLst>
              <a:ext uri="{FF2B5EF4-FFF2-40B4-BE49-F238E27FC236}">
                <a16:creationId xmlns:a16="http://schemas.microsoft.com/office/drawing/2014/main" id="{C1975047-6041-1DAC-93FC-DF42400CF4D1}"/>
              </a:ext>
            </a:extLst>
          </p:cNvPr>
          <p:cNvSpPr txBox="1">
            <a:spLocks noGrp="1"/>
          </p:cNvSpPr>
          <p:nvPr>
            <p:ph type="body" idx="4294967295"/>
          </p:nvPr>
        </p:nvSpPr>
        <p:spPr>
          <a:xfrm>
            <a:off x="5411755" y="1772816"/>
            <a:ext cx="6643395" cy="4138228"/>
          </a:xfrm>
        </p:spPr>
        <p:txBody>
          <a:bodyPr spcFirstLastPara="1" lIns="0" tIns="0" rIns="0" bIns="0" anchor="t" anchorCtr="0">
            <a:normAutofit/>
          </a:bodyPr>
          <a:lstStyle/>
          <a:p>
            <a:pPr marL="0" lvl="0" indent="0">
              <a:lnSpc>
                <a:spcPct val="90000"/>
              </a:lnSpc>
              <a:spcAft>
                <a:spcPts val="600"/>
              </a:spcAft>
              <a:buClr>
                <a:srgbClr val="000000"/>
              </a:buClr>
              <a:buFont typeface="Arial"/>
              <a:buNone/>
            </a:pPr>
            <a:r>
              <a:rPr lang="en-US" sz="1900" b="1" i="0" u="none" strike="noStrike" cap="none" dirty="0"/>
              <a:t>Special Idea 2</a:t>
            </a:r>
          </a:p>
          <a:p>
            <a:pPr marL="0" lvl="0" indent="0">
              <a:lnSpc>
                <a:spcPct val="90000"/>
              </a:lnSpc>
              <a:spcAft>
                <a:spcPts val="600"/>
              </a:spcAft>
              <a:buClr>
                <a:srgbClr val="000000"/>
              </a:buClr>
              <a:buFont typeface="Arial"/>
              <a:buNone/>
            </a:pPr>
            <a:r>
              <a:rPr lang="en-AU" sz="1900" b="0" i="0" u="none" strike="noStrike" cap="none" dirty="0"/>
              <a:t>By the afternoon of the first day following impact, backup power systems across critical infrastructure, including the few remaining operational phone towers, begin to fail. This results in a further collapse of telecommunications, leaving most of the affected region with little or no connectivity. </a:t>
            </a:r>
          </a:p>
          <a:p>
            <a:pPr marL="0" lvl="0" indent="0">
              <a:lnSpc>
                <a:spcPct val="90000"/>
              </a:lnSpc>
              <a:spcAft>
                <a:spcPts val="600"/>
              </a:spcAft>
              <a:buClr>
                <a:srgbClr val="000000"/>
              </a:buClr>
              <a:buFont typeface="Arial"/>
              <a:buNone/>
            </a:pPr>
            <a:endParaRPr lang="en-AU" sz="1900" dirty="0"/>
          </a:p>
          <a:p>
            <a:pPr marL="0" lvl="0" indent="0">
              <a:lnSpc>
                <a:spcPct val="90000"/>
              </a:lnSpc>
              <a:spcAft>
                <a:spcPts val="600"/>
              </a:spcAft>
              <a:buClr>
                <a:srgbClr val="000000"/>
              </a:buClr>
              <a:buFont typeface="Arial"/>
              <a:buNone/>
            </a:pPr>
            <a:r>
              <a:rPr lang="en-AU" sz="1900" b="0" i="0" u="none" strike="noStrike" cap="none" dirty="0"/>
              <a:t>At the same time, reports reach the EOC that the local hospital and a major aged care facility are close to exhausting their fuel and battery reserves. Efforts to secure resupply are hampered by the outage, raising urgent concerns that these critical facilities may lose power entirely if the situation continues</a:t>
            </a:r>
            <a:endParaRPr lang="en-US" sz="1900" b="0" i="0" u="none" strike="noStrike" cap="none" dirty="0"/>
          </a:p>
        </p:txBody>
      </p:sp>
      <p:pic>
        <p:nvPicPr>
          <p:cNvPr id="2" name="Picture 1">
            <a:extLst>
              <a:ext uri="{FF2B5EF4-FFF2-40B4-BE49-F238E27FC236}">
                <a16:creationId xmlns:a16="http://schemas.microsoft.com/office/drawing/2014/main" id="{E0E8D9F3-A7C1-1077-F5B8-78F780B1EDA4}"/>
              </a:ext>
            </a:extLst>
          </p:cNvPr>
          <p:cNvPicPr>
            <a:picLocks noChangeAspect="1"/>
          </p:cNvPicPr>
          <p:nvPr/>
        </p:nvPicPr>
        <p:blipFill>
          <a:blip r:embed="rId3"/>
          <a:stretch>
            <a:fillRect/>
          </a:stretch>
        </p:blipFill>
        <p:spPr>
          <a:xfrm>
            <a:off x="882136" y="1931315"/>
            <a:ext cx="3821229" cy="3821229"/>
          </a:xfrm>
          <a:prstGeom prst="rect">
            <a:avLst/>
          </a:prstGeom>
        </p:spPr>
      </p:pic>
    </p:spTree>
    <p:extLst>
      <p:ext uri="{BB962C8B-B14F-4D97-AF65-F5344CB8AC3E}">
        <p14:creationId xmlns:p14="http://schemas.microsoft.com/office/powerpoint/2010/main" val="2721845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
          <p:cNvSpPr txBox="1">
            <a:spLocks noGrp="1"/>
          </p:cNvSpPr>
          <p:nvPr>
            <p:ph type="title"/>
          </p:nvPr>
        </p:nvSpPr>
        <p:spPr>
          <a:xfrm>
            <a:off x="5400000" y="360000"/>
            <a:ext cx="5400000" cy="1008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Public Sans"/>
              <a:buNone/>
            </a:pPr>
            <a:r>
              <a:rPr lang="en-AU"/>
              <a:t>Acknowledgement</a:t>
            </a:r>
            <a:br>
              <a:rPr lang="en-AU"/>
            </a:br>
            <a:r>
              <a:rPr lang="en-AU"/>
              <a:t>of Country</a:t>
            </a:r>
            <a:endParaRPr/>
          </a:p>
        </p:txBody>
      </p:sp>
      <p:sp>
        <p:nvSpPr>
          <p:cNvPr id="189" name="Google Shape;189;p2"/>
          <p:cNvSpPr txBox="1">
            <a:spLocks noGrp="1"/>
          </p:cNvSpPr>
          <p:nvPr>
            <p:ph type="body" idx="1"/>
          </p:nvPr>
        </p:nvSpPr>
        <p:spPr>
          <a:xfrm>
            <a:off x="5400000" y="1800225"/>
            <a:ext cx="6408000" cy="4140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22272B"/>
              </a:buClr>
              <a:buSzPts val="1800"/>
              <a:buNone/>
            </a:pPr>
            <a:r>
              <a:rPr lang="en-AU" sz="1800" b="0" i="0">
                <a:solidFill>
                  <a:srgbClr val="22272B"/>
                </a:solidFill>
              </a:rPr>
              <a:t>I acknowledge the Traditional Custodians of the lands that we are meeting here today. I pay my respects to Elders past, present and emerging and celebrate the diversity of Aboriginal peoples and their ongoing cultures and connections to the lands and waters of NSW. </a:t>
            </a:r>
            <a:endParaRPr/>
          </a:p>
          <a:p>
            <a:pPr marL="0" lvl="0" indent="0" algn="l" rtl="0">
              <a:lnSpc>
                <a:spcPct val="100000"/>
              </a:lnSpc>
              <a:spcBef>
                <a:spcPts val="1200"/>
              </a:spcBef>
              <a:spcAft>
                <a:spcPts val="0"/>
              </a:spcAft>
              <a:buClr>
                <a:srgbClr val="22272B"/>
              </a:buClr>
              <a:buSzPts val="1800"/>
              <a:buNone/>
            </a:pPr>
            <a:r>
              <a:rPr lang="en-AU" sz="1800" b="0" i="0">
                <a:solidFill>
                  <a:srgbClr val="22272B"/>
                </a:solidFill>
              </a:rPr>
              <a:t>I also acknowledge and pay my respects to our Aboriginal and Torres Strait Islander people/colleagues joining us today.</a:t>
            </a:r>
            <a:endParaRPr/>
          </a:p>
        </p:txBody>
      </p:sp>
      <p:sp>
        <p:nvSpPr>
          <p:cNvPr id="190" name="Google Shape;190;p2"/>
          <p:cNvSpPr>
            <a:spLocks noGrp="1"/>
          </p:cNvSpPr>
          <p:nvPr>
            <p:ph type="pic" idx="2"/>
          </p:nvPr>
        </p:nvSpPr>
        <p:spPr>
          <a:xfrm>
            <a:off x="0" y="0"/>
            <a:ext cx="5040000" cy="6858000"/>
          </a:xfrm>
          <a:prstGeom prst="rect">
            <a:avLst/>
          </a:prstGeom>
          <a:noFill/>
          <a:ln>
            <a:noFill/>
          </a:ln>
        </p:spPr>
        <p:txBody>
          <a:bodyPr/>
          <a:lstStyle/>
          <a:p>
            <a:endParaRPr lang="en-AU"/>
          </a:p>
        </p:txBody>
      </p:sp>
      <p:sp>
        <p:nvSpPr>
          <p:cNvPr id="191" name="Google Shape;191;p2"/>
          <p:cNvSpPr txBox="1">
            <a:spLocks noGrp="1"/>
          </p:cNvSpPr>
          <p:nvPr>
            <p:ph type="body" idx="3"/>
          </p:nvPr>
        </p:nvSpPr>
        <p:spPr>
          <a:xfrm>
            <a:off x="5400000" y="5976000"/>
            <a:ext cx="6407999" cy="360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dk1"/>
              </a:buClr>
              <a:buSzPts val="1400"/>
              <a:buNone/>
            </a:pPr>
            <a:endParaRPr/>
          </a:p>
        </p:txBody>
      </p:sp>
      <p:sp>
        <p:nvSpPr>
          <p:cNvPr id="192" name="Google Shape;192;p2"/>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AU"/>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11053C50-3FFE-DFE2-1EC7-0600A1C9853D}"/>
            </a:ext>
          </a:extLst>
        </p:cNvPr>
        <p:cNvGrpSpPr/>
        <p:nvPr/>
      </p:nvGrpSpPr>
      <p:grpSpPr>
        <a:xfrm>
          <a:off x="0" y="0"/>
          <a:ext cx="0" cy="0"/>
          <a:chOff x="0" y="0"/>
          <a:chExt cx="0" cy="0"/>
        </a:xfrm>
      </p:grpSpPr>
      <p:sp>
        <p:nvSpPr>
          <p:cNvPr id="283" name="Google Shape;283;g316bced0ce9_0_0">
            <a:extLst>
              <a:ext uri="{FF2B5EF4-FFF2-40B4-BE49-F238E27FC236}">
                <a16:creationId xmlns:a16="http://schemas.microsoft.com/office/drawing/2014/main" id="{58BBF1FB-248B-8A67-AA40-5F5142ED04A1}"/>
              </a:ext>
            </a:extLst>
          </p:cNvPr>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p>
            <a:pPr lvl="0">
              <a:buSzPts val="3600"/>
            </a:pPr>
            <a:r>
              <a:rPr lang="en-AU" dirty="0"/>
              <a:t>Major Power Outage Exercise</a:t>
            </a:r>
            <a:br>
              <a:rPr lang="en-AU" dirty="0"/>
            </a:br>
            <a:r>
              <a:rPr lang="en-AU" b="1" dirty="0"/>
              <a:t>Special Idea 2</a:t>
            </a:r>
            <a:endParaRPr dirty="0"/>
          </a:p>
        </p:txBody>
      </p:sp>
      <p:sp>
        <p:nvSpPr>
          <p:cNvPr id="284" name="Google Shape;284;g316bced0ce9_0_0">
            <a:extLst>
              <a:ext uri="{FF2B5EF4-FFF2-40B4-BE49-F238E27FC236}">
                <a16:creationId xmlns:a16="http://schemas.microsoft.com/office/drawing/2014/main" id="{EB9C937A-35AD-B073-0150-F7E1ACD9108E}"/>
              </a:ext>
            </a:extLst>
          </p:cNvPr>
          <p:cNvSpPr txBox="1">
            <a:spLocks noGrp="1"/>
          </p:cNvSpPr>
          <p:nvPr>
            <p:ph type="body" idx="4294967295"/>
          </p:nvPr>
        </p:nvSpPr>
        <p:spPr>
          <a:xfrm>
            <a:off x="360000" y="1740050"/>
            <a:ext cx="11484000" cy="900000"/>
          </a:xfrm>
          <a:prstGeom prst="rect">
            <a:avLst/>
          </a:prstGeom>
          <a:noFill/>
          <a:ln>
            <a:noFill/>
          </a:ln>
        </p:spPr>
        <p:txBody>
          <a:bodyPr spcFirstLastPara="1" wrap="square" lIns="0" tIns="0" rIns="0" bIns="0" anchor="t" anchorCtr="0">
            <a:noAutofit/>
          </a:bodyPr>
          <a:lstStyle/>
          <a:p>
            <a:pPr marL="120650" lvl="0" indent="0" algn="l" rtl="0">
              <a:spcBef>
                <a:spcPts val="1200"/>
              </a:spcBef>
              <a:spcAft>
                <a:spcPts val="0"/>
              </a:spcAft>
              <a:buSzPts val="1700"/>
            </a:pPr>
            <a:r>
              <a:rPr lang="en-AU" sz="1900" b="1" dirty="0">
                <a:latin typeface="Public Sans"/>
              </a:rPr>
              <a:t>Trigger Questions</a:t>
            </a:r>
          </a:p>
          <a:p>
            <a:pPr marL="463550" lvl="0" indent="-342900" algn="l" rtl="0">
              <a:spcBef>
                <a:spcPts val="1200"/>
              </a:spcBef>
              <a:spcAft>
                <a:spcPts val="0"/>
              </a:spcAft>
              <a:buSzPts val="1700"/>
              <a:buFont typeface="+mj-lt"/>
              <a:buAutoNum type="arabicPeriod"/>
            </a:pPr>
            <a:r>
              <a:rPr lang="en-AU" sz="1700" dirty="0"/>
              <a:t>How should the EOC prioritise critical facilities (hospital, aged care, phone towers) when all are at risk of exhausting backup power?</a:t>
            </a:r>
          </a:p>
          <a:p>
            <a:pPr marL="463550" lvl="0" indent="-342900" algn="l" rtl="0">
              <a:spcBef>
                <a:spcPts val="1200"/>
              </a:spcBef>
              <a:spcAft>
                <a:spcPts val="0"/>
              </a:spcAft>
              <a:buSzPts val="1700"/>
              <a:buFont typeface="+mj-lt"/>
              <a:buAutoNum type="arabicPeriod"/>
            </a:pPr>
            <a:r>
              <a:rPr lang="en-AU" sz="1700" dirty="0"/>
              <a:t>What arrangements exist — or should exist — to coordinate urgent fuel and generator resupply when normal logistics and supply chains are disrupted?</a:t>
            </a:r>
          </a:p>
          <a:p>
            <a:pPr marL="463550" lvl="0" indent="-342900" algn="l" rtl="0">
              <a:spcBef>
                <a:spcPts val="1200"/>
              </a:spcBef>
              <a:spcAft>
                <a:spcPts val="0"/>
              </a:spcAft>
              <a:buSzPts val="1700"/>
              <a:buFont typeface="+mj-lt"/>
              <a:buAutoNum type="arabicPeriod"/>
            </a:pPr>
            <a:r>
              <a:rPr lang="en-AU" sz="1700" dirty="0"/>
              <a:t>How can agencies maintain continuity of health and aged care services if power is lost completely, and what contingency partnerships could be activated?</a:t>
            </a:r>
          </a:p>
          <a:p>
            <a:pPr marL="120650" indent="0">
              <a:spcBef>
                <a:spcPts val="1200"/>
              </a:spcBef>
              <a:buSzPts val="1700"/>
            </a:pPr>
            <a:r>
              <a:rPr lang="en-AU" sz="1800" b="1" dirty="0">
                <a:latin typeface="Public Sans"/>
              </a:rPr>
              <a:t>Functional Activity 2 (optional)</a:t>
            </a:r>
          </a:p>
          <a:p>
            <a:pPr marL="120650" indent="0">
              <a:spcBef>
                <a:spcPts val="1200"/>
              </a:spcBef>
              <a:buSzPts val="1700"/>
            </a:pPr>
            <a:r>
              <a:rPr lang="en-AU" sz="1700" dirty="0"/>
              <a:t>As a group, develop a list of the critical infrastructure and facilities in your region that must be prioritised early in a protracted outage event for sustained power supply, to avoid being caught out by sudden supply depletion.</a:t>
            </a:r>
          </a:p>
          <a:p>
            <a:pPr marL="0" lvl="0" indent="0" algn="l" rtl="0">
              <a:spcBef>
                <a:spcPts val="1200"/>
              </a:spcBef>
              <a:spcAft>
                <a:spcPts val="0"/>
              </a:spcAft>
              <a:buNone/>
            </a:pPr>
            <a:endParaRPr sz="1900" dirty="0"/>
          </a:p>
          <a:p>
            <a:pPr marL="0" lvl="0" indent="0" algn="l" rtl="0">
              <a:spcBef>
                <a:spcPts val="1200"/>
              </a:spcBef>
              <a:spcAft>
                <a:spcPts val="0"/>
              </a:spcAft>
              <a:buNone/>
            </a:pPr>
            <a:endParaRPr sz="1900" dirty="0"/>
          </a:p>
          <a:p>
            <a:pPr marL="0" lvl="0" indent="0" algn="l" rtl="0">
              <a:spcBef>
                <a:spcPts val="1200"/>
              </a:spcBef>
              <a:spcAft>
                <a:spcPts val="0"/>
              </a:spcAft>
              <a:buNone/>
            </a:pPr>
            <a:endParaRPr dirty="0"/>
          </a:p>
          <a:p>
            <a:pPr marL="0" lvl="0" indent="0" algn="l" rtl="0">
              <a:lnSpc>
                <a:spcPct val="100000"/>
              </a:lnSpc>
              <a:spcBef>
                <a:spcPts val="1200"/>
              </a:spcBef>
              <a:spcAft>
                <a:spcPts val="0"/>
              </a:spcAft>
              <a:buClr>
                <a:schemeClr val="dk1"/>
              </a:buClr>
              <a:buSzPts val="2000"/>
              <a:buNone/>
            </a:pPr>
            <a:endParaRPr dirty="0"/>
          </a:p>
        </p:txBody>
      </p:sp>
      <p:sp>
        <p:nvSpPr>
          <p:cNvPr id="285" name="Google Shape;285;g316bced0ce9_0_0">
            <a:extLst>
              <a:ext uri="{FF2B5EF4-FFF2-40B4-BE49-F238E27FC236}">
                <a16:creationId xmlns:a16="http://schemas.microsoft.com/office/drawing/2014/main" id="{FC9C2020-D2D2-63AA-F855-93FD05C84592}"/>
              </a:ext>
            </a:extLst>
          </p:cNvPr>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AU"/>
              <a:t>20</a:t>
            </a:fld>
            <a:endParaRPr/>
          </a:p>
        </p:txBody>
      </p:sp>
    </p:spTree>
    <p:extLst>
      <p:ext uri="{BB962C8B-B14F-4D97-AF65-F5344CB8AC3E}">
        <p14:creationId xmlns:p14="http://schemas.microsoft.com/office/powerpoint/2010/main" val="3243573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3"/>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600"/>
              <a:buFont typeface="Public Sans"/>
              <a:buNone/>
            </a:pPr>
            <a:r>
              <a:rPr lang="en-AU" dirty="0"/>
              <a:t>Morning Tea</a:t>
            </a:r>
            <a:endParaRPr dirty="0"/>
          </a:p>
        </p:txBody>
      </p:sp>
      <p:pic>
        <p:nvPicPr>
          <p:cNvPr id="306" name="Google Shape;306;p13" descr="Red hot tea in a glass teacup"/>
          <p:cNvPicPr preferRelativeResize="0"/>
          <p:nvPr/>
        </p:nvPicPr>
        <p:blipFill rotWithShape="1">
          <a:blip r:embed="rId3">
            <a:alphaModFix/>
          </a:blip>
          <a:srcRect t="34652" b="8992"/>
          <a:stretch/>
        </p:blipFill>
        <p:spPr>
          <a:xfrm>
            <a:off x="360000" y="1799999"/>
            <a:ext cx="11484000" cy="4320000"/>
          </a:xfrm>
          <a:prstGeom prst="rect">
            <a:avLst/>
          </a:prstGeom>
          <a:noFill/>
          <a:ln>
            <a:noFill/>
          </a:ln>
        </p:spPr>
      </p:pic>
      <p:sp>
        <p:nvSpPr>
          <p:cNvPr id="307" name="Google Shape;307;p13"/>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rmAutofit/>
          </a:bodyPr>
          <a:lstStyle/>
          <a:p>
            <a:pPr marL="0" lvl="0" indent="0" algn="r" rtl="0">
              <a:lnSpc>
                <a:spcPct val="90000"/>
              </a:lnSpc>
              <a:spcBef>
                <a:spcPts val="0"/>
              </a:spcBef>
              <a:spcAft>
                <a:spcPts val="0"/>
              </a:spcAft>
              <a:buNone/>
            </a:pPr>
            <a:fld id="{00000000-1234-1234-1234-123412341234}" type="slidenum">
              <a:rPr lang="en-AU"/>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FA83527F-6A68-EFE2-1B61-5A49DE684415}"/>
            </a:ext>
          </a:extLst>
        </p:cNvPr>
        <p:cNvGrpSpPr/>
        <p:nvPr/>
      </p:nvGrpSpPr>
      <p:grpSpPr>
        <a:xfrm>
          <a:off x="0" y="0"/>
          <a:ext cx="0" cy="0"/>
          <a:chOff x="0" y="0"/>
          <a:chExt cx="0" cy="0"/>
        </a:xfrm>
      </p:grpSpPr>
      <p:sp>
        <p:nvSpPr>
          <p:cNvPr id="283" name="Google Shape;283;g316bced0ce9_0_0">
            <a:extLst>
              <a:ext uri="{FF2B5EF4-FFF2-40B4-BE49-F238E27FC236}">
                <a16:creationId xmlns:a16="http://schemas.microsoft.com/office/drawing/2014/main" id="{1B8BAC56-0F35-3C01-F0D1-439A52748678}"/>
              </a:ext>
            </a:extLst>
          </p:cNvPr>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p>
            <a:pPr lvl="0">
              <a:buSzPts val="3600"/>
            </a:pPr>
            <a:r>
              <a:rPr lang="en-AU" dirty="0"/>
              <a:t>Major Power Outage Exercise</a:t>
            </a:r>
            <a:br>
              <a:rPr lang="en-AU" dirty="0"/>
            </a:br>
            <a:r>
              <a:rPr lang="en-AU" b="1" dirty="0"/>
              <a:t>Special Idea 2</a:t>
            </a:r>
            <a:endParaRPr dirty="0"/>
          </a:p>
        </p:txBody>
      </p:sp>
      <p:sp>
        <p:nvSpPr>
          <p:cNvPr id="284" name="Google Shape;284;g316bced0ce9_0_0">
            <a:extLst>
              <a:ext uri="{FF2B5EF4-FFF2-40B4-BE49-F238E27FC236}">
                <a16:creationId xmlns:a16="http://schemas.microsoft.com/office/drawing/2014/main" id="{5D974638-505B-98E3-B43E-032DDB297D47}"/>
              </a:ext>
            </a:extLst>
          </p:cNvPr>
          <p:cNvSpPr txBox="1">
            <a:spLocks noGrp="1"/>
          </p:cNvSpPr>
          <p:nvPr>
            <p:ph type="body" idx="4294967295"/>
          </p:nvPr>
        </p:nvSpPr>
        <p:spPr>
          <a:xfrm>
            <a:off x="360000" y="1740050"/>
            <a:ext cx="11484000" cy="900000"/>
          </a:xfrm>
          <a:prstGeom prst="rect">
            <a:avLst/>
          </a:prstGeom>
          <a:noFill/>
          <a:ln>
            <a:noFill/>
          </a:ln>
        </p:spPr>
        <p:txBody>
          <a:bodyPr spcFirstLastPara="1" wrap="square" lIns="0" tIns="0" rIns="0" bIns="0" anchor="t" anchorCtr="0">
            <a:noAutofit/>
          </a:bodyPr>
          <a:lstStyle/>
          <a:p>
            <a:pPr marL="120650" indent="0">
              <a:spcBef>
                <a:spcPts val="1200"/>
              </a:spcBef>
              <a:buSzPts val="1700"/>
            </a:pPr>
            <a:r>
              <a:rPr lang="en-AU" sz="1900" b="1" dirty="0">
                <a:latin typeface="Public Sans"/>
              </a:rPr>
              <a:t>Inject 3</a:t>
            </a:r>
          </a:p>
          <a:p>
            <a:pPr marL="120650" lvl="0" indent="0" algn="l" rtl="0">
              <a:spcBef>
                <a:spcPts val="1200"/>
              </a:spcBef>
              <a:spcAft>
                <a:spcPts val="0"/>
              </a:spcAft>
              <a:buSzPts val="1700"/>
            </a:pPr>
            <a:r>
              <a:rPr lang="en-AU" sz="1700" dirty="0"/>
              <a:t>The local hospital has been operating on backup power since the outage began, with supply limited to life support systems, ICU and the Emergency Department. General wards and administration areas have been without mains power, initially managing with battery devices and small generators. As these workarounds are depleted, a longer-term power solution for the wider facility is urgently needed to sustain critical health services</a:t>
            </a:r>
          </a:p>
          <a:p>
            <a:pPr marL="120650" lvl="0" indent="0" algn="l" rtl="0">
              <a:spcBef>
                <a:spcPts val="1200"/>
              </a:spcBef>
              <a:spcAft>
                <a:spcPts val="0"/>
              </a:spcAft>
              <a:buSzPts val="1700"/>
            </a:pPr>
            <a:endParaRPr lang="en-AU" sz="1700" dirty="0"/>
          </a:p>
          <a:p>
            <a:r>
              <a:rPr lang="en-AU" sz="1900" b="1" dirty="0">
                <a:latin typeface="Public Sans"/>
              </a:rPr>
              <a:t>Trigger Questions</a:t>
            </a:r>
          </a:p>
          <a:p>
            <a:pPr marL="463550" indent="-342900">
              <a:spcBef>
                <a:spcPts val="1200"/>
              </a:spcBef>
              <a:buSzPts val="1700"/>
              <a:buFont typeface="+mj-lt"/>
              <a:buAutoNum type="arabicPeriod"/>
            </a:pPr>
            <a:r>
              <a:rPr lang="en-AU" sz="1700" dirty="0"/>
              <a:t>What decision-making process should the EOC follow to determine how urgently power restoration is prioritised at critical facilities, against other critical facilities?</a:t>
            </a:r>
          </a:p>
          <a:p>
            <a:pPr marL="463550" indent="-342900">
              <a:spcBef>
                <a:spcPts val="1200"/>
              </a:spcBef>
              <a:buSzPts val="1700"/>
              <a:buFont typeface="+mj-lt"/>
              <a:buAutoNum type="arabicPeriod"/>
            </a:pPr>
            <a:r>
              <a:rPr lang="en-AU" sz="1700" dirty="0"/>
              <a:t>What alternative options could be realistically considered to maintain critical facility operations early and later in a protracted outage if resupply cannot be guaranteed?</a:t>
            </a:r>
          </a:p>
          <a:p>
            <a:pPr marL="463550" indent="-342900">
              <a:spcBef>
                <a:spcPts val="1200"/>
              </a:spcBef>
              <a:buSzPts val="1700"/>
              <a:buFont typeface="+mj-lt"/>
              <a:buAutoNum type="arabicPeriod"/>
            </a:pPr>
            <a:r>
              <a:rPr lang="en-AU" sz="1700" dirty="0"/>
              <a:t>How can the EOC and Emergency Management Committee coordinate with health and other authorities to ensure both immediate life-sustaining needs are supported during a protracted outage, in light of severely hampered communications?</a:t>
            </a:r>
          </a:p>
          <a:p>
            <a:pPr marL="0" lvl="0" indent="0" algn="l" rtl="0">
              <a:spcBef>
                <a:spcPts val="1200"/>
              </a:spcBef>
              <a:spcAft>
                <a:spcPts val="0"/>
              </a:spcAft>
              <a:buNone/>
            </a:pPr>
            <a:endParaRPr sz="1900" dirty="0"/>
          </a:p>
          <a:p>
            <a:pPr marL="0" lvl="0" indent="0" algn="l" rtl="0">
              <a:spcBef>
                <a:spcPts val="1200"/>
              </a:spcBef>
              <a:spcAft>
                <a:spcPts val="0"/>
              </a:spcAft>
              <a:buNone/>
            </a:pPr>
            <a:endParaRPr sz="1900" dirty="0"/>
          </a:p>
          <a:p>
            <a:pPr marL="0" lvl="0" indent="0" algn="l" rtl="0">
              <a:spcBef>
                <a:spcPts val="1200"/>
              </a:spcBef>
              <a:spcAft>
                <a:spcPts val="0"/>
              </a:spcAft>
              <a:buNone/>
            </a:pPr>
            <a:endParaRPr dirty="0"/>
          </a:p>
          <a:p>
            <a:pPr marL="0" lvl="0" indent="0" algn="l" rtl="0">
              <a:lnSpc>
                <a:spcPct val="100000"/>
              </a:lnSpc>
              <a:spcBef>
                <a:spcPts val="1200"/>
              </a:spcBef>
              <a:spcAft>
                <a:spcPts val="0"/>
              </a:spcAft>
              <a:buClr>
                <a:schemeClr val="dk1"/>
              </a:buClr>
              <a:buSzPts val="2000"/>
              <a:buNone/>
            </a:pPr>
            <a:endParaRPr dirty="0"/>
          </a:p>
        </p:txBody>
      </p:sp>
      <p:sp>
        <p:nvSpPr>
          <p:cNvPr id="285" name="Google Shape;285;g316bced0ce9_0_0">
            <a:extLst>
              <a:ext uri="{FF2B5EF4-FFF2-40B4-BE49-F238E27FC236}">
                <a16:creationId xmlns:a16="http://schemas.microsoft.com/office/drawing/2014/main" id="{18905897-AF7A-34D1-0915-D31AA47357C1}"/>
              </a:ext>
            </a:extLst>
          </p:cNvPr>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AU"/>
              <a:t>22</a:t>
            </a:fld>
            <a:endParaRPr/>
          </a:p>
        </p:txBody>
      </p:sp>
    </p:spTree>
    <p:extLst>
      <p:ext uri="{BB962C8B-B14F-4D97-AF65-F5344CB8AC3E}">
        <p14:creationId xmlns:p14="http://schemas.microsoft.com/office/powerpoint/2010/main" val="951107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0469B3A8-AEE3-FE79-9F56-A8D55A3128F8}"/>
            </a:ext>
          </a:extLst>
        </p:cNvPr>
        <p:cNvGrpSpPr/>
        <p:nvPr/>
      </p:nvGrpSpPr>
      <p:grpSpPr>
        <a:xfrm>
          <a:off x="0" y="0"/>
          <a:ext cx="0" cy="0"/>
          <a:chOff x="0" y="0"/>
          <a:chExt cx="0" cy="0"/>
        </a:xfrm>
      </p:grpSpPr>
      <p:sp>
        <p:nvSpPr>
          <p:cNvPr id="283" name="Google Shape;283;g316bced0ce9_0_0">
            <a:extLst>
              <a:ext uri="{FF2B5EF4-FFF2-40B4-BE49-F238E27FC236}">
                <a16:creationId xmlns:a16="http://schemas.microsoft.com/office/drawing/2014/main" id="{BFA83781-18A3-9C75-9227-F25BA7CFD8F6}"/>
              </a:ext>
            </a:extLst>
          </p:cNvPr>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p>
            <a:pPr lvl="0">
              <a:buSzPts val="3600"/>
            </a:pPr>
            <a:r>
              <a:rPr lang="en-AU" dirty="0"/>
              <a:t>Major Power Outage Exercise</a:t>
            </a:r>
            <a:br>
              <a:rPr lang="en-AU" dirty="0"/>
            </a:br>
            <a:r>
              <a:rPr lang="en-AU" b="1" dirty="0"/>
              <a:t>Special Idea 2</a:t>
            </a:r>
            <a:endParaRPr dirty="0"/>
          </a:p>
        </p:txBody>
      </p:sp>
      <p:sp>
        <p:nvSpPr>
          <p:cNvPr id="284" name="Google Shape;284;g316bced0ce9_0_0">
            <a:extLst>
              <a:ext uri="{FF2B5EF4-FFF2-40B4-BE49-F238E27FC236}">
                <a16:creationId xmlns:a16="http://schemas.microsoft.com/office/drawing/2014/main" id="{C838D6CA-09B2-60EC-6614-E1CECCA4675A}"/>
              </a:ext>
            </a:extLst>
          </p:cNvPr>
          <p:cNvSpPr txBox="1">
            <a:spLocks noGrp="1"/>
          </p:cNvSpPr>
          <p:nvPr>
            <p:ph type="body" idx="4294967295"/>
          </p:nvPr>
        </p:nvSpPr>
        <p:spPr>
          <a:xfrm>
            <a:off x="360000" y="1740050"/>
            <a:ext cx="11484000" cy="900000"/>
          </a:xfrm>
          <a:prstGeom prst="rect">
            <a:avLst/>
          </a:prstGeom>
          <a:noFill/>
          <a:ln>
            <a:noFill/>
          </a:ln>
        </p:spPr>
        <p:txBody>
          <a:bodyPr spcFirstLastPara="1" wrap="square" lIns="0" tIns="0" rIns="0" bIns="0" anchor="t" anchorCtr="0">
            <a:noAutofit/>
          </a:bodyPr>
          <a:lstStyle/>
          <a:p>
            <a:pPr marL="120650" indent="0">
              <a:spcBef>
                <a:spcPts val="1200"/>
              </a:spcBef>
              <a:buSzPts val="1700"/>
            </a:pPr>
            <a:r>
              <a:rPr lang="en-AU" sz="1900" b="1" dirty="0">
                <a:latin typeface="Public Sans"/>
              </a:rPr>
              <a:t>Inject 4</a:t>
            </a:r>
          </a:p>
          <a:p>
            <a:pPr marL="120650" lvl="0" indent="0" algn="l" rtl="0">
              <a:spcBef>
                <a:spcPts val="1200"/>
              </a:spcBef>
              <a:spcAft>
                <a:spcPts val="0"/>
              </a:spcAft>
              <a:buSzPts val="1700"/>
            </a:pPr>
            <a:r>
              <a:rPr lang="en-AU" sz="1600" dirty="0"/>
              <a:t>Retail energy suppliers, under their obligations to support customers reliant on electricity for essential medical and other needs, have been attempting to contact residents in the affected areas since the start of the outage. Traditional communication methods are proving ineffective, and many residents remain unreachable. With hundreds of people in the region identified as requiring power for critical health and support needs, concern is rapidly escalating about their welfare. The EOC receives a request to assist in making contact with these residents through alternative means</a:t>
            </a:r>
          </a:p>
          <a:p>
            <a:endParaRPr lang="en-AU" sz="1900" b="1" dirty="0">
              <a:latin typeface="Public Sans"/>
            </a:endParaRPr>
          </a:p>
          <a:p>
            <a:r>
              <a:rPr lang="en-AU" sz="1900" b="1" dirty="0">
                <a:latin typeface="Public Sans"/>
              </a:rPr>
              <a:t>Trigger Questions</a:t>
            </a:r>
          </a:p>
          <a:p>
            <a:pPr marL="463550" indent="-342900">
              <a:spcBef>
                <a:spcPts val="1200"/>
              </a:spcBef>
              <a:buSzPts val="1700"/>
              <a:buFont typeface="+mj-lt"/>
              <a:buAutoNum type="arabicPeriod"/>
            </a:pPr>
            <a:r>
              <a:rPr lang="en-AU" sz="1700" dirty="0"/>
              <a:t>What strategies can be employed to establish contact with medically dependent residents when phones and internet are down?</a:t>
            </a:r>
          </a:p>
          <a:p>
            <a:pPr marL="463550" indent="-342900">
              <a:spcBef>
                <a:spcPts val="1200"/>
              </a:spcBef>
              <a:buSzPts val="1700"/>
              <a:buFont typeface="+mj-lt"/>
              <a:buAutoNum type="arabicPeriod"/>
            </a:pPr>
            <a:r>
              <a:rPr lang="en-AU" sz="1700" dirty="0"/>
              <a:t>How will vulnerable individuals and community groups with high welfare needs be proactively identified and prioritised across the impacted areas, rather than only being recognised once problems arise during a protracted outage?</a:t>
            </a:r>
          </a:p>
          <a:p>
            <a:pPr marL="463550" indent="-342900">
              <a:spcBef>
                <a:spcPts val="1200"/>
              </a:spcBef>
              <a:buSzPts val="1700"/>
              <a:buFont typeface="+mj-lt"/>
              <a:buAutoNum type="arabicPeriod"/>
            </a:pPr>
            <a:r>
              <a:rPr lang="en-AU" sz="1700" dirty="0"/>
              <a:t>What coordination mechanisms can be established with health services, NGOs, and local councils and welfare services to ensure welfare checks are timely and effective?</a:t>
            </a:r>
          </a:p>
          <a:p>
            <a:pPr marL="0" lvl="0" indent="0" algn="l" rtl="0">
              <a:spcBef>
                <a:spcPts val="1200"/>
              </a:spcBef>
              <a:spcAft>
                <a:spcPts val="0"/>
              </a:spcAft>
              <a:buNone/>
            </a:pPr>
            <a:endParaRPr sz="1900" dirty="0"/>
          </a:p>
          <a:p>
            <a:pPr marL="0" lvl="0" indent="0" algn="l" rtl="0">
              <a:spcBef>
                <a:spcPts val="1200"/>
              </a:spcBef>
              <a:spcAft>
                <a:spcPts val="0"/>
              </a:spcAft>
              <a:buNone/>
            </a:pPr>
            <a:endParaRPr sz="1900" dirty="0"/>
          </a:p>
          <a:p>
            <a:pPr marL="0" lvl="0" indent="0" algn="l" rtl="0">
              <a:spcBef>
                <a:spcPts val="1200"/>
              </a:spcBef>
              <a:spcAft>
                <a:spcPts val="0"/>
              </a:spcAft>
              <a:buNone/>
            </a:pPr>
            <a:endParaRPr dirty="0"/>
          </a:p>
          <a:p>
            <a:pPr marL="0" lvl="0" indent="0" algn="l" rtl="0">
              <a:lnSpc>
                <a:spcPct val="100000"/>
              </a:lnSpc>
              <a:spcBef>
                <a:spcPts val="1200"/>
              </a:spcBef>
              <a:spcAft>
                <a:spcPts val="0"/>
              </a:spcAft>
              <a:buClr>
                <a:schemeClr val="dk1"/>
              </a:buClr>
              <a:buSzPts val="2000"/>
              <a:buNone/>
            </a:pPr>
            <a:endParaRPr dirty="0"/>
          </a:p>
        </p:txBody>
      </p:sp>
      <p:sp>
        <p:nvSpPr>
          <p:cNvPr id="285" name="Google Shape;285;g316bced0ce9_0_0">
            <a:extLst>
              <a:ext uri="{FF2B5EF4-FFF2-40B4-BE49-F238E27FC236}">
                <a16:creationId xmlns:a16="http://schemas.microsoft.com/office/drawing/2014/main" id="{C6ABEDFA-3442-816D-02CB-0122E873FEB9}"/>
              </a:ext>
            </a:extLst>
          </p:cNvPr>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AU"/>
              <a:t>23</a:t>
            </a:fld>
            <a:endParaRPr/>
          </a:p>
        </p:txBody>
      </p:sp>
    </p:spTree>
    <p:extLst>
      <p:ext uri="{BB962C8B-B14F-4D97-AF65-F5344CB8AC3E}">
        <p14:creationId xmlns:p14="http://schemas.microsoft.com/office/powerpoint/2010/main" val="4095614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
          <a:extLst>
            <a:ext uri="{FF2B5EF4-FFF2-40B4-BE49-F238E27FC236}">
              <a16:creationId xmlns:a16="http://schemas.microsoft.com/office/drawing/2014/main" id="{E4363FEC-938C-6AD5-2434-41969F699127}"/>
            </a:ext>
          </a:extLst>
        </p:cNvPr>
        <p:cNvGrpSpPr/>
        <p:nvPr/>
      </p:nvGrpSpPr>
      <p:grpSpPr>
        <a:xfrm>
          <a:off x="0" y="0"/>
          <a:ext cx="0" cy="0"/>
          <a:chOff x="0" y="0"/>
          <a:chExt cx="0" cy="0"/>
        </a:xfrm>
      </p:grpSpPr>
      <p:sp>
        <p:nvSpPr>
          <p:cNvPr id="275" name="Google Shape;275;p12">
            <a:extLst>
              <a:ext uri="{FF2B5EF4-FFF2-40B4-BE49-F238E27FC236}">
                <a16:creationId xmlns:a16="http://schemas.microsoft.com/office/drawing/2014/main" id="{5858A1F6-7DAF-4187-5060-A70AE8FE52CE}"/>
              </a:ext>
            </a:extLst>
          </p:cNvPr>
          <p:cNvSpPr txBox="1">
            <a:spLocks noGrp="1"/>
          </p:cNvSpPr>
          <p:nvPr>
            <p:ph type="title"/>
          </p:nvPr>
        </p:nvSpPr>
        <p:spPr>
          <a:xfrm>
            <a:off x="360000" y="360000"/>
            <a:ext cx="10080000" cy="1008000"/>
          </a:xfrm>
        </p:spPr>
        <p:txBody>
          <a:bodyPr spcFirstLastPara="1" wrap="square" lIns="0" tIns="0" rIns="0" bIns="0" anchor="ctr" anchorCtr="0">
            <a:normAutofit/>
          </a:bodyPr>
          <a:lstStyle/>
          <a:p>
            <a:pPr lvl="0">
              <a:buSzPts val="3600"/>
            </a:pPr>
            <a:r>
              <a:rPr lang="en-AU" dirty="0"/>
              <a:t>Major Power Outage Exercise</a:t>
            </a:r>
            <a:br>
              <a:rPr lang="en-AU" dirty="0"/>
            </a:br>
            <a:r>
              <a:rPr lang="en-AU" b="1" dirty="0"/>
              <a:t>Special Idea 3</a:t>
            </a:r>
          </a:p>
        </p:txBody>
      </p:sp>
      <p:sp>
        <p:nvSpPr>
          <p:cNvPr id="277" name="Google Shape;277;p12">
            <a:extLst>
              <a:ext uri="{FF2B5EF4-FFF2-40B4-BE49-F238E27FC236}">
                <a16:creationId xmlns:a16="http://schemas.microsoft.com/office/drawing/2014/main" id="{CC69784D-0621-524E-03F1-A69A043EA19E}"/>
              </a:ext>
            </a:extLst>
          </p:cNvPr>
          <p:cNvSpPr txBox="1">
            <a:spLocks noGrp="1"/>
          </p:cNvSpPr>
          <p:nvPr>
            <p:ph type="sldNum" idx="12"/>
          </p:nvPr>
        </p:nvSpPr>
        <p:spPr>
          <a:xfrm>
            <a:off x="11124000" y="6516000"/>
            <a:ext cx="720000" cy="180000"/>
          </a:xfrm>
        </p:spPr>
        <p:txBody>
          <a:bodyPr spcFirstLastPara="1" wrap="square" lIns="0" tIns="0" rIns="0" bIns="0" anchor="t" anchorCtr="0">
            <a:normAutofit/>
          </a:bodyPr>
          <a:lstStyle/>
          <a:p>
            <a:pPr marL="0" lvl="0" indent="0" rtl="0">
              <a:lnSpc>
                <a:spcPct val="90000"/>
              </a:lnSpc>
              <a:spcBef>
                <a:spcPts val="0"/>
              </a:spcBef>
              <a:spcAft>
                <a:spcPts val="600"/>
              </a:spcAft>
              <a:buClr>
                <a:srgbClr val="000000"/>
              </a:buClr>
              <a:buFont typeface="Arial"/>
              <a:buNone/>
            </a:pPr>
            <a:fld id="{00000000-1234-1234-1234-123412341234}" type="slidenum">
              <a:rPr lang="en-AU" sz="700"/>
              <a:pPr marL="0" lvl="0" indent="0" rtl="0">
                <a:lnSpc>
                  <a:spcPct val="90000"/>
                </a:lnSpc>
                <a:spcBef>
                  <a:spcPts val="0"/>
                </a:spcBef>
                <a:spcAft>
                  <a:spcPts val="600"/>
                </a:spcAft>
                <a:buClr>
                  <a:srgbClr val="000000"/>
                </a:buClr>
                <a:buFont typeface="Arial"/>
                <a:buNone/>
              </a:pPr>
              <a:t>24</a:t>
            </a:fld>
            <a:endParaRPr lang="en-AU" sz="700"/>
          </a:p>
        </p:txBody>
      </p:sp>
      <p:sp>
        <p:nvSpPr>
          <p:cNvPr id="276" name="Google Shape;276;p12">
            <a:extLst>
              <a:ext uri="{FF2B5EF4-FFF2-40B4-BE49-F238E27FC236}">
                <a16:creationId xmlns:a16="http://schemas.microsoft.com/office/drawing/2014/main" id="{A5BE6928-78FE-E568-06EC-D6DB5A6DE4E3}"/>
              </a:ext>
            </a:extLst>
          </p:cNvPr>
          <p:cNvSpPr txBox="1">
            <a:spLocks noGrp="1"/>
          </p:cNvSpPr>
          <p:nvPr>
            <p:ph type="body" idx="4294967295"/>
          </p:nvPr>
        </p:nvSpPr>
        <p:spPr>
          <a:xfrm>
            <a:off x="5411755" y="1772816"/>
            <a:ext cx="6643395" cy="4138228"/>
          </a:xfrm>
        </p:spPr>
        <p:txBody>
          <a:bodyPr spcFirstLastPara="1" lIns="0" tIns="0" rIns="0" bIns="0" anchor="t" anchorCtr="0">
            <a:normAutofit lnSpcReduction="10000"/>
          </a:bodyPr>
          <a:lstStyle/>
          <a:p>
            <a:pPr marL="0" lvl="0" indent="0">
              <a:lnSpc>
                <a:spcPct val="90000"/>
              </a:lnSpc>
              <a:spcAft>
                <a:spcPts val="600"/>
              </a:spcAft>
              <a:buClr>
                <a:srgbClr val="000000"/>
              </a:buClr>
              <a:buFont typeface="Arial"/>
              <a:buNone/>
            </a:pPr>
            <a:r>
              <a:rPr lang="en-US" sz="1900" b="1" i="0" u="none" strike="noStrike" cap="none" dirty="0"/>
              <a:t>Special Idea </a:t>
            </a:r>
            <a:r>
              <a:rPr lang="en-US" sz="1900" b="1" dirty="0"/>
              <a:t>3</a:t>
            </a:r>
            <a:endParaRPr lang="en-US" sz="1900" b="1" i="0" u="none" strike="noStrike" cap="none" dirty="0"/>
          </a:p>
          <a:p>
            <a:pPr marL="0" lvl="0" indent="0">
              <a:lnSpc>
                <a:spcPct val="90000"/>
              </a:lnSpc>
              <a:spcAft>
                <a:spcPts val="600"/>
              </a:spcAft>
              <a:buClr>
                <a:srgbClr val="000000"/>
              </a:buClr>
              <a:buFont typeface="Arial"/>
              <a:buNone/>
            </a:pPr>
            <a:r>
              <a:rPr lang="en-AU" sz="1900" b="0" i="0" u="none" strike="noStrike" cap="none" dirty="0"/>
              <a:t>By early evening on Day 1, local power distributors advise that limited electricity can be diverted into functional network zones in some communities. However, supply is insufficient to sustain the entire local network. A proposal is put forward to implement a load-sharing arrangement, re-energising one zone at a time and shifting power between zones every few hours. </a:t>
            </a:r>
          </a:p>
          <a:p>
            <a:pPr marL="0" lvl="0" indent="0">
              <a:lnSpc>
                <a:spcPct val="90000"/>
              </a:lnSpc>
              <a:spcAft>
                <a:spcPts val="600"/>
              </a:spcAft>
              <a:buClr>
                <a:srgbClr val="000000"/>
              </a:buClr>
              <a:buFont typeface="Arial"/>
              <a:buNone/>
            </a:pPr>
            <a:endParaRPr lang="en-AU" sz="1900" dirty="0"/>
          </a:p>
          <a:p>
            <a:pPr marL="0" lvl="0" indent="0">
              <a:lnSpc>
                <a:spcPct val="90000"/>
              </a:lnSpc>
              <a:spcAft>
                <a:spcPts val="600"/>
              </a:spcAft>
              <a:buClr>
                <a:srgbClr val="000000"/>
              </a:buClr>
              <a:buFont typeface="Arial"/>
              <a:buNone/>
            </a:pPr>
            <a:r>
              <a:rPr lang="en-AU" sz="1900" b="0" i="0" u="none" strike="noStrike" cap="none" dirty="0"/>
              <a:t>This would provide communities with temporary, rotating access to electricity at intervals throughout the day. Updated advice from transmission authorities indicates that the shortage will persist for at least one, and possibly two, weeks, requiring the continuation of load sharing until longer-term supply can be restored</a:t>
            </a:r>
            <a:endParaRPr lang="en-US" sz="1900" b="0" i="0" u="none" strike="noStrike" cap="none" dirty="0"/>
          </a:p>
        </p:txBody>
      </p:sp>
      <p:pic>
        <p:nvPicPr>
          <p:cNvPr id="2050" name="Picture 2" descr="Generated image">
            <a:extLst>
              <a:ext uri="{FF2B5EF4-FFF2-40B4-BE49-F238E27FC236}">
                <a16:creationId xmlns:a16="http://schemas.microsoft.com/office/drawing/2014/main" id="{9721FF02-DB19-6672-5FD9-ABB194C08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232" y="1949575"/>
            <a:ext cx="3784709" cy="378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189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08007246-71D4-15DD-D88E-F6BEC0C78AAD}"/>
            </a:ext>
          </a:extLst>
        </p:cNvPr>
        <p:cNvGrpSpPr/>
        <p:nvPr/>
      </p:nvGrpSpPr>
      <p:grpSpPr>
        <a:xfrm>
          <a:off x="0" y="0"/>
          <a:ext cx="0" cy="0"/>
          <a:chOff x="0" y="0"/>
          <a:chExt cx="0" cy="0"/>
        </a:xfrm>
      </p:grpSpPr>
      <p:sp>
        <p:nvSpPr>
          <p:cNvPr id="283" name="Google Shape;283;g316bced0ce9_0_0">
            <a:extLst>
              <a:ext uri="{FF2B5EF4-FFF2-40B4-BE49-F238E27FC236}">
                <a16:creationId xmlns:a16="http://schemas.microsoft.com/office/drawing/2014/main" id="{624F1E3C-45F9-BF2B-BC47-87D968C01004}"/>
              </a:ext>
            </a:extLst>
          </p:cNvPr>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p>
            <a:pPr lvl="0">
              <a:buSzPts val="3600"/>
            </a:pPr>
            <a:r>
              <a:rPr lang="en-AU" dirty="0"/>
              <a:t>Major Power Outage Exercise</a:t>
            </a:r>
            <a:br>
              <a:rPr lang="en-AU" dirty="0"/>
            </a:br>
            <a:r>
              <a:rPr lang="en-AU" b="1" dirty="0"/>
              <a:t>Special Idea 3</a:t>
            </a:r>
            <a:endParaRPr dirty="0"/>
          </a:p>
        </p:txBody>
      </p:sp>
      <p:sp>
        <p:nvSpPr>
          <p:cNvPr id="284" name="Google Shape;284;g316bced0ce9_0_0">
            <a:extLst>
              <a:ext uri="{FF2B5EF4-FFF2-40B4-BE49-F238E27FC236}">
                <a16:creationId xmlns:a16="http://schemas.microsoft.com/office/drawing/2014/main" id="{135367F4-38EE-DC9A-9C58-C174500A0457}"/>
              </a:ext>
            </a:extLst>
          </p:cNvPr>
          <p:cNvSpPr txBox="1">
            <a:spLocks noGrp="1"/>
          </p:cNvSpPr>
          <p:nvPr>
            <p:ph type="body" idx="4294967295"/>
          </p:nvPr>
        </p:nvSpPr>
        <p:spPr>
          <a:xfrm>
            <a:off x="360000" y="1740050"/>
            <a:ext cx="11484000" cy="900000"/>
          </a:xfrm>
          <a:prstGeom prst="rect">
            <a:avLst/>
          </a:prstGeom>
          <a:noFill/>
          <a:ln>
            <a:noFill/>
          </a:ln>
        </p:spPr>
        <p:txBody>
          <a:bodyPr spcFirstLastPara="1" wrap="square" lIns="0" tIns="0" rIns="0" bIns="0" anchor="t" anchorCtr="0">
            <a:noAutofit/>
          </a:bodyPr>
          <a:lstStyle/>
          <a:p>
            <a:pPr marL="120650" lvl="0" indent="0" algn="l" rtl="0">
              <a:spcBef>
                <a:spcPts val="1200"/>
              </a:spcBef>
              <a:spcAft>
                <a:spcPts val="0"/>
              </a:spcAft>
              <a:buSzPts val="1700"/>
            </a:pPr>
            <a:r>
              <a:rPr lang="en-AU" sz="1900" b="1" dirty="0">
                <a:latin typeface="Public Sans"/>
              </a:rPr>
              <a:t>Trigger Questions</a:t>
            </a:r>
          </a:p>
          <a:p>
            <a:pPr marL="463550" lvl="0" indent="-342900" algn="l" rtl="0">
              <a:spcBef>
                <a:spcPts val="1200"/>
              </a:spcBef>
              <a:spcAft>
                <a:spcPts val="0"/>
              </a:spcAft>
              <a:buSzPts val="1700"/>
              <a:buFont typeface="+mj-lt"/>
              <a:buAutoNum type="arabicPeriod"/>
            </a:pPr>
            <a:r>
              <a:rPr lang="en-AU" sz="1700" dirty="0"/>
              <a:t>What decision-making processes should guide which communities, facilities, or zones are prioritised during load-sharing cycles?</a:t>
            </a:r>
          </a:p>
          <a:p>
            <a:pPr marL="463550" lvl="0" indent="-342900" algn="l" rtl="0">
              <a:spcBef>
                <a:spcPts val="1200"/>
              </a:spcBef>
              <a:spcAft>
                <a:spcPts val="0"/>
              </a:spcAft>
              <a:buSzPts val="1700"/>
              <a:buFont typeface="+mj-lt"/>
              <a:buAutoNum type="arabicPeriod"/>
            </a:pPr>
            <a:r>
              <a:rPr lang="en-AU" sz="1700" dirty="0"/>
              <a:t>How should community expectations be managed and the realities of rotating power access be communicated to the community, within the context of limited power and communications means?</a:t>
            </a:r>
          </a:p>
          <a:p>
            <a:pPr marL="463550" lvl="0" indent="-342900" algn="l" rtl="0">
              <a:spcBef>
                <a:spcPts val="1200"/>
              </a:spcBef>
              <a:spcAft>
                <a:spcPts val="0"/>
              </a:spcAft>
              <a:buSzPts val="1700"/>
              <a:buFont typeface="+mj-lt"/>
              <a:buAutoNum type="arabicPeriod"/>
            </a:pPr>
            <a:r>
              <a:rPr lang="en-AU" sz="1700" dirty="0"/>
              <a:t>What risks or unintended consequences could arise from intermittent power supply and how could they be mitigated?</a:t>
            </a:r>
            <a:endParaRPr sz="1900" dirty="0"/>
          </a:p>
          <a:p>
            <a:pPr marL="0" lvl="0" indent="0" algn="l" rtl="0">
              <a:spcBef>
                <a:spcPts val="1200"/>
              </a:spcBef>
              <a:spcAft>
                <a:spcPts val="0"/>
              </a:spcAft>
              <a:buNone/>
            </a:pPr>
            <a:endParaRPr sz="1900" dirty="0"/>
          </a:p>
          <a:p>
            <a:pPr marL="0" lvl="0" indent="0" algn="l" rtl="0">
              <a:spcBef>
                <a:spcPts val="1200"/>
              </a:spcBef>
              <a:spcAft>
                <a:spcPts val="0"/>
              </a:spcAft>
              <a:buNone/>
            </a:pPr>
            <a:endParaRPr dirty="0"/>
          </a:p>
          <a:p>
            <a:pPr marL="0" lvl="0" indent="0" algn="l" rtl="0">
              <a:lnSpc>
                <a:spcPct val="100000"/>
              </a:lnSpc>
              <a:spcBef>
                <a:spcPts val="1200"/>
              </a:spcBef>
              <a:spcAft>
                <a:spcPts val="0"/>
              </a:spcAft>
              <a:buClr>
                <a:schemeClr val="dk1"/>
              </a:buClr>
              <a:buSzPts val="2000"/>
              <a:buNone/>
            </a:pPr>
            <a:endParaRPr dirty="0"/>
          </a:p>
        </p:txBody>
      </p:sp>
      <p:sp>
        <p:nvSpPr>
          <p:cNvPr id="285" name="Google Shape;285;g316bced0ce9_0_0">
            <a:extLst>
              <a:ext uri="{FF2B5EF4-FFF2-40B4-BE49-F238E27FC236}">
                <a16:creationId xmlns:a16="http://schemas.microsoft.com/office/drawing/2014/main" id="{17BF5E7F-6989-13C7-6153-0E0DB3B93AD2}"/>
              </a:ext>
            </a:extLst>
          </p:cNvPr>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AU"/>
              <a:t>25</a:t>
            </a:fld>
            <a:endParaRPr/>
          </a:p>
        </p:txBody>
      </p:sp>
    </p:spTree>
    <p:extLst>
      <p:ext uri="{BB962C8B-B14F-4D97-AF65-F5344CB8AC3E}">
        <p14:creationId xmlns:p14="http://schemas.microsoft.com/office/powerpoint/2010/main" val="1644280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38BFE8EB-A138-784A-0AE9-B38DEF55F028}"/>
            </a:ext>
          </a:extLst>
        </p:cNvPr>
        <p:cNvGrpSpPr/>
        <p:nvPr/>
      </p:nvGrpSpPr>
      <p:grpSpPr>
        <a:xfrm>
          <a:off x="0" y="0"/>
          <a:ext cx="0" cy="0"/>
          <a:chOff x="0" y="0"/>
          <a:chExt cx="0" cy="0"/>
        </a:xfrm>
      </p:grpSpPr>
      <p:sp>
        <p:nvSpPr>
          <p:cNvPr id="283" name="Google Shape;283;g316bced0ce9_0_0">
            <a:extLst>
              <a:ext uri="{FF2B5EF4-FFF2-40B4-BE49-F238E27FC236}">
                <a16:creationId xmlns:a16="http://schemas.microsoft.com/office/drawing/2014/main" id="{FC0AB182-6C07-EA8A-66D4-54637D64833E}"/>
              </a:ext>
            </a:extLst>
          </p:cNvPr>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p>
            <a:pPr lvl="0">
              <a:buSzPts val="3600"/>
            </a:pPr>
            <a:r>
              <a:rPr lang="en-AU" dirty="0"/>
              <a:t>Major Power Outage Exercise</a:t>
            </a:r>
            <a:br>
              <a:rPr lang="en-AU" dirty="0"/>
            </a:br>
            <a:r>
              <a:rPr lang="en-AU" b="1" dirty="0"/>
              <a:t>Special Idea 3</a:t>
            </a:r>
            <a:endParaRPr dirty="0"/>
          </a:p>
        </p:txBody>
      </p:sp>
      <p:sp>
        <p:nvSpPr>
          <p:cNvPr id="284" name="Google Shape;284;g316bced0ce9_0_0">
            <a:extLst>
              <a:ext uri="{FF2B5EF4-FFF2-40B4-BE49-F238E27FC236}">
                <a16:creationId xmlns:a16="http://schemas.microsoft.com/office/drawing/2014/main" id="{C736BC43-460B-5CC9-6814-606977CE2781}"/>
              </a:ext>
            </a:extLst>
          </p:cNvPr>
          <p:cNvSpPr txBox="1">
            <a:spLocks noGrp="1"/>
          </p:cNvSpPr>
          <p:nvPr>
            <p:ph type="body" idx="4294967295"/>
          </p:nvPr>
        </p:nvSpPr>
        <p:spPr>
          <a:xfrm>
            <a:off x="360000" y="1740050"/>
            <a:ext cx="11484000" cy="900000"/>
          </a:xfrm>
          <a:prstGeom prst="rect">
            <a:avLst/>
          </a:prstGeom>
          <a:noFill/>
          <a:ln>
            <a:noFill/>
          </a:ln>
        </p:spPr>
        <p:txBody>
          <a:bodyPr spcFirstLastPara="1" wrap="square" lIns="0" tIns="0" rIns="0" bIns="0" anchor="t" anchorCtr="0">
            <a:noAutofit/>
          </a:bodyPr>
          <a:lstStyle/>
          <a:p>
            <a:pPr marL="120650" indent="0">
              <a:spcBef>
                <a:spcPts val="1200"/>
              </a:spcBef>
              <a:buSzPts val="1700"/>
            </a:pPr>
            <a:r>
              <a:rPr lang="en-AU" sz="1900" b="1" dirty="0">
                <a:latin typeface="Public Sans"/>
              </a:rPr>
              <a:t>Inject 5</a:t>
            </a:r>
          </a:p>
          <a:p>
            <a:pPr marL="120650" lvl="0" indent="0" algn="l" rtl="0">
              <a:spcBef>
                <a:spcPts val="1200"/>
              </a:spcBef>
              <a:spcAft>
                <a:spcPts val="0"/>
              </a:spcAft>
              <a:buSzPts val="1700"/>
            </a:pPr>
            <a:r>
              <a:rPr lang="en-AU" sz="1700" dirty="0"/>
              <a:t>The EOC receives a request for additional police and traffic management support. With traffic lights out across several towns, multiple minor MVAs have already occurred, and congestion is building at major intersections, worsened by existing diversions around fallen trees and powerlines</a:t>
            </a:r>
          </a:p>
          <a:p>
            <a:pPr marL="120650" lvl="0" indent="0" algn="l" rtl="0">
              <a:spcBef>
                <a:spcPts val="1200"/>
              </a:spcBef>
              <a:spcAft>
                <a:spcPts val="0"/>
              </a:spcAft>
              <a:buSzPts val="1700"/>
            </a:pPr>
            <a:endParaRPr lang="en-AU" sz="1700" dirty="0"/>
          </a:p>
          <a:p>
            <a:r>
              <a:rPr lang="en-AU" sz="1900" b="1" dirty="0">
                <a:latin typeface="Public Sans"/>
              </a:rPr>
              <a:t>Trigger Questions</a:t>
            </a:r>
          </a:p>
          <a:p>
            <a:pPr marL="463550" indent="-342900">
              <a:spcBef>
                <a:spcPts val="1200"/>
              </a:spcBef>
              <a:buSzPts val="1700"/>
              <a:buFont typeface="+mj-lt"/>
              <a:buAutoNum type="arabicPeriod"/>
            </a:pPr>
            <a:r>
              <a:rPr lang="en-AU" sz="1700" dirty="0"/>
              <a:t>If traffic lights and street lighting are expected to be out for weeks, what sustainable arrangements should be put in place to manage road safety and traffic flow across affected towns and highways?</a:t>
            </a:r>
          </a:p>
          <a:p>
            <a:pPr marL="463550" indent="-342900">
              <a:spcBef>
                <a:spcPts val="1200"/>
              </a:spcBef>
              <a:buSzPts val="1700"/>
              <a:buFont typeface="+mj-lt"/>
              <a:buAutoNum type="arabicPeriod"/>
            </a:pPr>
            <a:r>
              <a:rPr lang="en-AU" sz="1700" dirty="0"/>
              <a:t>What other important functional systems in your towns, communities, and region may need long-term workarounds or fixes if without power for weeks to months, such as railway crossings, water pumping stations, sewage treatment plants, or fuel distribution systems?</a:t>
            </a:r>
          </a:p>
          <a:p>
            <a:pPr marL="0" lvl="0" indent="0" algn="l" rtl="0">
              <a:spcBef>
                <a:spcPts val="1200"/>
              </a:spcBef>
              <a:spcAft>
                <a:spcPts val="0"/>
              </a:spcAft>
              <a:buNone/>
            </a:pPr>
            <a:endParaRPr sz="1900" dirty="0"/>
          </a:p>
          <a:p>
            <a:pPr marL="0" lvl="0" indent="0" algn="l" rtl="0">
              <a:spcBef>
                <a:spcPts val="1200"/>
              </a:spcBef>
              <a:spcAft>
                <a:spcPts val="0"/>
              </a:spcAft>
              <a:buNone/>
            </a:pPr>
            <a:endParaRPr sz="1900" dirty="0"/>
          </a:p>
          <a:p>
            <a:pPr marL="0" lvl="0" indent="0" algn="l" rtl="0">
              <a:spcBef>
                <a:spcPts val="1200"/>
              </a:spcBef>
              <a:spcAft>
                <a:spcPts val="0"/>
              </a:spcAft>
              <a:buNone/>
            </a:pPr>
            <a:endParaRPr dirty="0"/>
          </a:p>
          <a:p>
            <a:pPr marL="0" lvl="0" indent="0" algn="l" rtl="0">
              <a:lnSpc>
                <a:spcPct val="100000"/>
              </a:lnSpc>
              <a:spcBef>
                <a:spcPts val="1200"/>
              </a:spcBef>
              <a:spcAft>
                <a:spcPts val="0"/>
              </a:spcAft>
              <a:buClr>
                <a:schemeClr val="dk1"/>
              </a:buClr>
              <a:buSzPts val="2000"/>
              <a:buNone/>
            </a:pPr>
            <a:endParaRPr dirty="0"/>
          </a:p>
        </p:txBody>
      </p:sp>
      <p:sp>
        <p:nvSpPr>
          <p:cNvPr id="285" name="Google Shape;285;g316bced0ce9_0_0">
            <a:extLst>
              <a:ext uri="{FF2B5EF4-FFF2-40B4-BE49-F238E27FC236}">
                <a16:creationId xmlns:a16="http://schemas.microsoft.com/office/drawing/2014/main" id="{0F952368-F024-E6CE-AFEB-488DEE3CC8DF}"/>
              </a:ext>
            </a:extLst>
          </p:cNvPr>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AU"/>
              <a:t>26</a:t>
            </a:fld>
            <a:endParaRPr/>
          </a:p>
        </p:txBody>
      </p:sp>
    </p:spTree>
    <p:extLst>
      <p:ext uri="{BB962C8B-B14F-4D97-AF65-F5344CB8AC3E}">
        <p14:creationId xmlns:p14="http://schemas.microsoft.com/office/powerpoint/2010/main" val="2513695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9D2636BF-C032-563D-074F-C3A3FC4CEF60}"/>
            </a:ext>
          </a:extLst>
        </p:cNvPr>
        <p:cNvGrpSpPr/>
        <p:nvPr/>
      </p:nvGrpSpPr>
      <p:grpSpPr>
        <a:xfrm>
          <a:off x="0" y="0"/>
          <a:ext cx="0" cy="0"/>
          <a:chOff x="0" y="0"/>
          <a:chExt cx="0" cy="0"/>
        </a:xfrm>
      </p:grpSpPr>
      <p:sp>
        <p:nvSpPr>
          <p:cNvPr id="283" name="Google Shape;283;g316bced0ce9_0_0">
            <a:extLst>
              <a:ext uri="{FF2B5EF4-FFF2-40B4-BE49-F238E27FC236}">
                <a16:creationId xmlns:a16="http://schemas.microsoft.com/office/drawing/2014/main" id="{83437533-FC28-241A-A43A-4AE9F42B3611}"/>
              </a:ext>
            </a:extLst>
          </p:cNvPr>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p>
            <a:pPr lvl="0">
              <a:buSzPts val="3600"/>
            </a:pPr>
            <a:r>
              <a:rPr lang="en-AU" dirty="0"/>
              <a:t>Major Power Outage Exercise</a:t>
            </a:r>
            <a:br>
              <a:rPr lang="en-AU" dirty="0"/>
            </a:br>
            <a:r>
              <a:rPr lang="en-AU" b="1" dirty="0"/>
              <a:t>Special Idea 3</a:t>
            </a:r>
            <a:endParaRPr dirty="0"/>
          </a:p>
        </p:txBody>
      </p:sp>
      <p:sp>
        <p:nvSpPr>
          <p:cNvPr id="284" name="Google Shape;284;g316bced0ce9_0_0">
            <a:extLst>
              <a:ext uri="{FF2B5EF4-FFF2-40B4-BE49-F238E27FC236}">
                <a16:creationId xmlns:a16="http://schemas.microsoft.com/office/drawing/2014/main" id="{086EF6DC-467C-99A8-BDBD-93582803B528}"/>
              </a:ext>
            </a:extLst>
          </p:cNvPr>
          <p:cNvSpPr txBox="1">
            <a:spLocks noGrp="1"/>
          </p:cNvSpPr>
          <p:nvPr>
            <p:ph type="body" idx="4294967295"/>
          </p:nvPr>
        </p:nvSpPr>
        <p:spPr>
          <a:xfrm>
            <a:off x="360000" y="1740050"/>
            <a:ext cx="11484000" cy="900000"/>
          </a:xfrm>
          <a:prstGeom prst="rect">
            <a:avLst/>
          </a:prstGeom>
          <a:noFill/>
          <a:ln>
            <a:noFill/>
          </a:ln>
        </p:spPr>
        <p:txBody>
          <a:bodyPr spcFirstLastPara="1" wrap="square" lIns="0" tIns="0" rIns="0" bIns="0" anchor="t" anchorCtr="0">
            <a:noAutofit/>
          </a:bodyPr>
          <a:lstStyle/>
          <a:p>
            <a:pPr marL="120650" indent="0">
              <a:spcBef>
                <a:spcPts val="1200"/>
              </a:spcBef>
              <a:buSzPts val="1700"/>
            </a:pPr>
            <a:r>
              <a:rPr lang="en-AU" sz="1900" b="1" dirty="0">
                <a:latin typeface="Public Sans"/>
              </a:rPr>
              <a:t>Inject 6</a:t>
            </a:r>
          </a:p>
          <a:p>
            <a:pPr marL="120650" lvl="0" indent="0" algn="l" rtl="0">
              <a:spcBef>
                <a:spcPts val="1200"/>
              </a:spcBef>
              <a:spcAft>
                <a:spcPts val="0"/>
              </a:spcAft>
              <a:buSzPts val="1700"/>
            </a:pPr>
            <a:r>
              <a:rPr lang="en-AU" sz="1700" dirty="0"/>
              <a:t>As repair operations commence, large equipment and materials are required to be moved into and across the region. The EOC is asked to assist with urgent transport requests to enable wide loads and heavy vehicles to move through local and regional road networks, supporting efforts to repair damaged infrastructure and establish temporary power supplies</a:t>
            </a:r>
          </a:p>
          <a:p>
            <a:pPr marL="120650" lvl="0" indent="0" algn="l" rtl="0">
              <a:spcBef>
                <a:spcPts val="1200"/>
              </a:spcBef>
              <a:spcAft>
                <a:spcPts val="0"/>
              </a:spcAft>
              <a:buSzPts val="1700"/>
            </a:pPr>
            <a:endParaRPr lang="en-AU" sz="1700" dirty="0"/>
          </a:p>
          <a:p>
            <a:r>
              <a:rPr lang="en-AU" sz="1900" b="1" dirty="0">
                <a:latin typeface="Public Sans"/>
              </a:rPr>
              <a:t>Trigger Questions</a:t>
            </a:r>
          </a:p>
          <a:p>
            <a:pPr marL="463550" indent="-342900">
              <a:spcBef>
                <a:spcPts val="1200"/>
              </a:spcBef>
              <a:buSzPts val="1700"/>
              <a:buFont typeface="+mj-lt"/>
              <a:buAutoNum type="arabicPeriod"/>
            </a:pPr>
            <a:r>
              <a:rPr lang="en-AU" sz="1700" dirty="0"/>
              <a:t>What considerations are needed to support the coordinated and efficient movement of essential resources and materials, including heavy repair equipment and vehicles, fuel tankers, and food supply trucks, within already stressed and partially blocked road networks?</a:t>
            </a:r>
          </a:p>
          <a:p>
            <a:pPr marL="463550" indent="-342900">
              <a:spcBef>
                <a:spcPts val="1200"/>
              </a:spcBef>
              <a:buSzPts val="1700"/>
              <a:buFont typeface="+mj-lt"/>
              <a:buAutoNum type="arabicPeriod"/>
            </a:pPr>
            <a:r>
              <a:rPr lang="en-AU" sz="1700" dirty="0"/>
              <a:t>What long-term transport challenges might emerge during a protracted outage, and how can the EOC plan ahead to manage them effectively?</a:t>
            </a:r>
          </a:p>
          <a:p>
            <a:pPr marL="0" lvl="0" indent="0" algn="l" rtl="0">
              <a:spcBef>
                <a:spcPts val="1200"/>
              </a:spcBef>
              <a:spcAft>
                <a:spcPts val="0"/>
              </a:spcAft>
              <a:buNone/>
            </a:pPr>
            <a:endParaRPr sz="1900" dirty="0"/>
          </a:p>
          <a:p>
            <a:pPr marL="0" lvl="0" indent="0" algn="l" rtl="0">
              <a:spcBef>
                <a:spcPts val="1200"/>
              </a:spcBef>
              <a:spcAft>
                <a:spcPts val="0"/>
              </a:spcAft>
              <a:buNone/>
            </a:pPr>
            <a:endParaRPr sz="1900" dirty="0"/>
          </a:p>
          <a:p>
            <a:pPr marL="0" lvl="0" indent="0" algn="l" rtl="0">
              <a:spcBef>
                <a:spcPts val="1200"/>
              </a:spcBef>
              <a:spcAft>
                <a:spcPts val="0"/>
              </a:spcAft>
              <a:buNone/>
            </a:pPr>
            <a:endParaRPr dirty="0"/>
          </a:p>
          <a:p>
            <a:pPr marL="0" lvl="0" indent="0" algn="l" rtl="0">
              <a:lnSpc>
                <a:spcPct val="100000"/>
              </a:lnSpc>
              <a:spcBef>
                <a:spcPts val="1200"/>
              </a:spcBef>
              <a:spcAft>
                <a:spcPts val="0"/>
              </a:spcAft>
              <a:buClr>
                <a:schemeClr val="dk1"/>
              </a:buClr>
              <a:buSzPts val="2000"/>
              <a:buNone/>
            </a:pPr>
            <a:endParaRPr dirty="0"/>
          </a:p>
        </p:txBody>
      </p:sp>
      <p:sp>
        <p:nvSpPr>
          <p:cNvPr id="285" name="Google Shape;285;g316bced0ce9_0_0">
            <a:extLst>
              <a:ext uri="{FF2B5EF4-FFF2-40B4-BE49-F238E27FC236}">
                <a16:creationId xmlns:a16="http://schemas.microsoft.com/office/drawing/2014/main" id="{ECDCD98A-6822-FE92-395B-B428858697D7}"/>
              </a:ext>
            </a:extLst>
          </p:cNvPr>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AU"/>
              <a:t>27</a:t>
            </a:fld>
            <a:endParaRPr/>
          </a:p>
        </p:txBody>
      </p:sp>
    </p:spTree>
    <p:extLst>
      <p:ext uri="{BB962C8B-B14F-4D97-AF65-F5344CB8AC3E}">
        <p14:creationId xmlns:p14="http://schemas.microsoft.com/office/powerpoint/2010/main" val="1640204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
          <a:extLst>
            <a:ext uri="{FF2B5EF4-FFF2-40B4-BE49-F238E27FC236}">
              <a16:creationId xmlns:a16="http://schemas.microsoft.com/office/drawing/2014/main" id="{112AAD08-6BDD-82CD-ADB8-D6B2BF45B32C}"/>
            </a:ext>
          </a:extLst>
        </p:cNvPr>
        <p:cNvGrpSpPr/>
        <p:nvPr/>
      </p:nvGrpSpPr>
      <p:grpSpPr>
        <a:xfrm>
          <a:off x="0" y="0"/>
          <a:ext cx="0" cy="0"/>
          <a:chOff x="0" y="0"/>
          <a:chExt cx="0" cy="0"/>
        </a:xfrm>
      </p:grpSpPr>
      <p:sp>
        <p:nvSpPr>
          <p:cNvPr id="275" name="Google Shape;275;p12">
            <a:extLst>
              <a:ext uri="{FF2B5EF4-FFF2-40B4-BE49-F238E27FC236}">
                <a16:creationId xmlns:a16="http://schemas.microsoft.com/office/drawing/2014/main" id="{0BBC357F-093F-FA7E-80F7-6FE5B3611AB7}"/>
              </a:ext>
            </a:extLst>
          </p:cNvPr>
          <p:cNvSpPr txBox="1">
            <a:spLocks noGrp="1"/>
          </p:cNvSpPr>
          <p:nvPr>
            <p:ph type="title"/>
          </p:nvPr>
        </p:nvSpPr>
        <p:spPr>
          <a:xfrm>
            <a:off x="360000" y="360000"/>
            <a:ext cx="10080000" cy="1008000"/>
          </a:xfrm>
        </p:spPr>
        <p:txBody>
          <a:bodyPr spcFirstLastPara="1" wrap="square" lIns="0" tIns="0" rIns="0" bIns="0" anchor="ctr" anchorCtr="0">
            <a:normAutofit/>
          </a:bodyPr>
          <a:lstStyle/>
          <a:p>
            <a:pPr lvl="0">
              <a:buSzPts val="3600"/>
            </a:pPr>
            <a:r>
              <a:rPr lang="en-AU" dirty="0"/>
              <a:t>Major Power Outage Exercise</a:t>
            </a:r>
            <a:br>
              <a:rPr lang="en-AU" dirty="0"/>
            </a:br>
            <a:r>
              <a:rPr lang="en-AU" b="1" dirty="0"/>
              <a:t>Special Idea 4</a:t>
            </a:r>
          </a:p>
        </p:txBody>
      </p:sp>
      <p:sp>
        <p:nvSpPr>
          <p:cNvPr id="277" name="Google Shape;277;p12">
            <a:extLst>
              <a:ext uri="{FF2B5EF4-FFF2-40B4-BE49-F238E27FC236}">
                <a16:creationId xmlns:a16="http://schemas.microsoft.com/office/drawing/2014/main" id="{B111C010-1FE7-8025-2BBE-59C47099077B}"/>
              </a:ext>
            </a:extLst>
          </p:cNvPr>
          <p:cNvSpPr txBox="1">
            <a:spLocks noGrp="1"/>
          </p:cNvSpPr>
          <p:nvPr>
            <p:ph type="sldNum" idx="12"/>
          </p:nvPr>
        </p:nvSpPr>
        <p:spPr>
          <a:xfrm>
            <a:off x="11124000" y="6516000"/>
            <a:ext cx="720000" cy="180000"/>
          </a:xfrm>
        </p:spPr>
        <p:txBody>
          <a:bodyPr spcFirstLastPara="1" wrap="square" lIns="0" tIns="0" rIns="0" bIns="0" anchor="t" anchorCtr="0">
            <a:normAutofit/>
          </a:bodyPr>
          <a:lstStyle/>
          <a:p>
            <a:pPr marL="0" lvl="0" indent="0" rtl="0">
              <a:lnSpc>
                <a:spcPct val="90000"/>
              </a:lnSpc>
              <a:spcBef>
                <a:spcPts val="0"/>
              </a:spcBef>
              <a:spcAft>
                <a:spcPts val="600"/>
              </a:spcAft>
              <a:buClr>
                <a:srgbClr val="000000"/>
              </a:buClr>
              <a:buFont typeface="Arial"/>
              <a:buNone/>
            </a:pPr>
            <a:fld id="{00000000-1234-1234-1234-123412341234}" type="slidenum">
              <a:rPr lang="en-AU" sz="700"/>
              <a:pPr marL="0" lvl="0" indent="0" rtl="0">
                <a:lnSpc>
                  <a:spcPct val="90000"/>
                </a:lnSpc>
                <a:spcBef>
                  <a:spcPts val="0"/>
                </a:spcBef>
                <a:spcAft>
                  <a:spcPts val="600"/>
                </a:spcAft>
                <a:buClr>
                  <a:srgbClr val="000000"/>
                </a:buClr>
                <a:buFont typeface="Arial"/>
                <a:buNone/>
              </a:pPr>
              <a:t>28</a:t>
            </a:fld>
            <a:endParaRPr lang="en-AU" sz="700"/>
          </a:p>
        </p:txBody>
      </p:sp>
      <p:sp>
        <p:nvSpPr>
          <p:cNvPr id="276" name="Google Shape;276;p12">
            <a:extLst>
              <a:ext uri="{FF2B5EF4-FFF2-40B4-BE49-F238E27FC236}">
                <a16:creationId xmlns:a16="http://schemas.microsoft.com/office/drawing/2014/main" id="{127B3E29-FC45-2752-824C-F80FC3ED3ABF}"/>
              </a:ext>
            </a:extLst>
          </p:cNvPr>
          <p:cNvSpPr txBox="1">
            <a:spLocks noGrp="1"/>
          </p:cNvSpPr>
          <p:nvPr>
            <p:ph type="body" idx="4294967295"/>
          </p:nvPr>
        </p:nvSpPr>
        <p:spPr>
          <a:xfrm>
            <a:off x="5411755" y="1772816"/>
            <a:ext cx="6643395" cy="4138228"/>
          </a:xfrm>
        </p:spPr>
        <p:txBody>
          <a:bodyPr spcFirstLastPara="1" lIns="0" tIns="0" rIns="0" bIns="0" anchor="t" anchorCtr="0">
            <a:normAutofit fontScale="92500" lnSpcReduction="10000"/>
          </a:bodyPr>
          <a:lstStyle/>
          <a:p>
            <a:pPr marL="0" lvl="0" indent="0">
              <a:lnSpc>
                <a:spcPct val="90000"/>
              </a:lnSpc>
              <a:spcAft>
                <a:spcPts val="600"/>
              </a:spcAft>
              <a:buClr>
                <a:srgbClr val="000000"/>
              </a:buClr>
              <a:buFont typeface="Arial"/>
              <a:buNone/>
            </a:pPr>
            <a:r>
              <a:rPr lang="en-US" sz="1900" b="1" i="0" u="none" strike="noStrike" cap="none" dirty="0"/>
              <a:t>Special Idea 4</a:t>
            </a:r>
          </a:p>
          <a:p>
            <a:pPr marL="0" lvl="0" indent="0">
              <a:lnSpc>
                <a:spcPct val="90000"/>
              </a:lnSpc>
              <a:spcAft>
                <a:spcPts val="600"/>
              </a:spcAft>
              <a:buClr>
                <a:srgbClr val="000000"/>
              </a:buClr>
              <a:buFont typeface="Arial"/>
              <a:buNone/>
            </a:pPr>
            <a:r>
              <a:rPr lang="en-AU" sz="1900" b="0" i="0" u="none" strike="noStrike" cap="none" dirty="0"/>
              <a:t>As the outage extends into its second and third days, community members begin arriving in person at local emergency service stations, council chambers, and EOCs seeking assistance. Requests range from food and fuel supplies to medicines, replacement of failed medical equipment, cooling, and access to charging facilities. </a:t>
            </a:r>
          </a:p>
          <a:p>
            <a:pPr marL="0" lvl="0" indent="0">
              <a:lnSpc>
                <a:spcPct val="90000"/>
              </a:lnSpc>
              <a:spcAft>
                <a:spcPts val="600"/>
              </a:spcAft>
              <a:buClr>
                <a:srgbClr val="000000"/>
              </a:buClr>
              <a:buFont typeface="Arial"/>
              <a:buNone/>
            </a:pPr>
            <a:endParaRPr lang="en-AU" sz="1900" b="0" i="0" u="none" strike="noStrike" cap="none" dirty="0"/>
          </a:p>
          <a:p>
            <a:pPr marL="0" lvl="0" indent="0">
              <a:lnSpc>
                <a:spcPct val="90000"/>
              </a:lnSpc>
              <a:spcAft>
                <a:spcPts val="600"/>
              </a:spcAft>
              <a:buClr>
                <a:srgbClr val="000000"/>
              </a:buClr>
              <a:buFont typeface="Arial"/>
              <a:buNone/>
            </a:pPr>
            <a:r>
              <a:rPr lang="en-AU" sz="1900" b="0" i="0" u="none" strike="noStrike" cap="none" dirty="0"/>
              <a:t>Many residents are simply looking for somewhere to power devices or laptops for work, congregating at the few remaining welfare and essential service sites with backup power. While staff at these locations are willing to assist, most are not equipped to meet the scale or variety of needs being presented. With telecommunications still severely disrupted, personnel face major challenges in contacting external services for support or directing people to appropriate assistance</a:t>
            </a:r>
          </a:p>
        </p:txBody>
      </p:sp>
      <p:pic>
        <p:nvPicPr>
          <p:cNvPr id="4098" name="Picture 2">
            <a:extLst>
              <a:ext uri="{FF2B5EF4-FFF2-40B4-BE49-F238E27FC236}">
                <a16:creationId xmlns:a16="http://schemas.microsoft.com/office/drawing/2014/main" id="{BED17CCD-3F91-5413-1C28-D333A75A2A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471" y="1949575"/>
            <a:ext cx="3784709" cy="378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389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FECF4AE2-A7B9-E95C-2899-31D3C78AF599}"/>
            </a:ext>
          </a:extLst>
        </p:cNvPr>
        <p:cNvGrpSpPr/>
        <p:nvPr/>
      </p:nvGrpSpPr>
      <p:grpSpPr>
        <a:xfrm>
          <a:off x="0" y="0"/>
          <a:ext cx="0" cy="0"/>
          <a:chOff x="0" y="0"/>
          <a:chExt cx="0" cy="0"/>
        </a:xfrm>
      </p:grpSpPr>
      <p:sp>
        <p:nvSpPr>
          <p:cNvPr id="283" name="Google Shape;283;g316bced0ce9_0_0">
            <a:extLst>
              <a:ext uri="{FF2B5EF4-FFF2-40B4-BE49-F238E27FC236}">
                <a16:creationId xmlns:a16="http://schemas.microsoft.com/office/drawing/2014/main" id="{9C01A0C9-D7EF-F058-9BBA-9163F6838124}"/>
              </a:ext>
            </a:extLst>
          </p:cNvPr>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p>
            <a:pPr lvl="0">
              <a:buSzPts val="3600"/>
            </a:pPr>
            <a:r>
              <a:rPr lang="en-AU" dirty="0"/>
              <a:t>Major Power Outage Exercise</a:t>
            </a:r>
            <a:br>
              <a:rPr lang="en-AU" dirty="0"/>
            </a:br>
            <a:r>
              <a:rPr lang="en-AU" b="1" dirty="0"/>
              <a:t>Special Idea 4</a:t>
            </a:r>
            <a:endParaRPr dirty="0"/>
          </a:p>
        </p:txBody>
      </p:sp>
      <p:sp>
        <p:nvSpPr>
          <p:cNvPr id="284" name="Google Shape;284;g316bced0ce9_0_0">
            <a:extLst>
              <a:ext uri="{FF2B5EF4-FFF2-40B4-BE49-F238E27FC236}">
                <a16:creationId xmlns:a16="http://schemas.microsoft.com/office/drawing/2014/main" id="{0CC772BE-E5DC-A298-C65E-DD9014DA1240}"/>
              </a:ext>
            </a:extLst>
          </p:cNvPr>
          <p:cNvSpPr txBox="1">
            <a:spLocks noGrp="1"/>
          </p:cNvSpPr>
          <p:nvPr>
            <p:ph type="body" idx="4294967295"/>
          </p:nvPr>
        </p:nvSpPr>
        <p:spPr>
          <a:xfrm>
            <a:off x="360000" y="1740050"/>
            <a:ext cx="11484000" cy="900000"/>
          </a:xfrm>
          <a:prstGeom prst="rect">
            <a:avLst/>
          </a:prstGeom>
          <a:noFill/>
          <a:ln>
            <a:noFill/>
          </a:ln>
        </p:spPr>
        <p:txBody>
          <a:bodyPr spcFirstLastPara="1" wrap="square" lIns="0" tIns="0" rIns="0" bIns="0" anchor="t" anchorCtr="0">
            <a:noAutofit/>
          </a:bodyPr>
          <a:lstStyle/>
          <a:p>
            <a:pPr marL="120650" lvl="0" indent="0" algn="l" rtl="0">
              <a:spcBef>
                <a:spcPts val="1200"/>
              </a:spcBef>
              <a:spcAft>
                <a:spcPts val="0"/>
              </a:spcAft>
              <a:buSzPts val="1700"/>
            </a:pPr>
            <a:r>
              <a:rPr lang="en-AU" sz="1900" b="1" dirty="0">
                <a:latin typeface="Public Sans"/>
              </a:rPr>
              <a:t>Trigger Questions</a:t>
            </a:r>
          </a:p>
          <a:p>
            <a:pPr marL="463550" lvl="0" indent="-342900" algn="l" rtl="0">
              <a:spcBef>
                <a:spcPts val="1200"/>
              </a:spcBef>
              <a:spcAft>
                <a:spcPts val="0"/>
              </a:spcAft>
              <a:buSzPts val="1700"/>
              <a:buFont typeface="+mj-lt"/>
              <a:buAutoNum type="arabicPeriod"/>
            </a:pPr>
            <a:r>
              <a:rPr lang="en-AU" sz="1700" dirty="0"/>
              <a:t>How should the EOC prioritise and coordinate welfare support when community requests outstrip available resources, including food, fuel, medicine access?</a:t>
            </a:r>
          </a:p>
          <a:p>
            <a:pPr marL="463550" lvl="0" indent="-342900" algn="l" rtl="0">
              <a:spcBef>
                <a:spcPts val="1200"/>
              </a:spcBef>
              <a:spcAft>
                <a:spcPts val="0"/>
              </a:spcAft>
              <a:buSzPts val="1700"/>
              <a:buFont typeface="+mj-lt"/>
              <a:buAutoNum type="arabicPeriod"/>
            </a:pPr>
            <a:r>
              <a:rPr lang="en-AU" sz="1700" dirty="0"/>
              <a:t>With no power or telecommunications, how can information about available welfare services and support locations be effectively communicated to all parts of the community?</a:t>
            </a:r>
          </a:p>
          <a:p>
            <a:pPr marL="463550" lvl="0" indent="-342900" algn="l" rtl="0">
              <a:spcBef>
                <a:spcPts val="1200"/>
              </a:spcBef>
              <a:spcAft>
                <a:spcPts val="0"/>
              </a:spcAft>
              <a:buSzPts val="1700"/>
              <a:buFont typeface="+mj-lt"/>
              <a:buAutoNum type="arabicPeriod"/>
            </a:pPr>
            <a:r>
              <a:rPr lang="en-AU" sz="1700" dirty="0"/>
              <a:t>What arrangements are in place to activate welfare systems and services, and how can the EOC ensure these are appropriately established in the affected areas where they are most needed?</a:t>
            </a:r>
          </a:p>
          <a:p>
            <a:pPr marL="463550" lvl="0" indent="-342900" algn="l" rtl="0">
              <a:spcBef>
                <a:spcPts val="1200"/>
              </a:spcBef>
              <a:spcAft>
                <a:spcPts val="0"/>
              </a:spcAft>
              <a:buSzPts val="1700"/>
              <a:buFont typeface="+mj-lt"/>
              <a:buAutoNum type="arabicPeriod"/>
            </a:pPr>
            <a:r>
              <a:rPr lang="en-AU" sz="1700" dirty="0"/>
              <a:t>With the growing prevalence and reliance on electric vehicles, what considerations need to be made for EV users, including households, businesses reliant on EV fleets, and electric public transport, when charging facilities and electricity supplies are unavailable for an extended period</a:t>
            </a:r>
          </a:p>
          <a:p>
            <a:pPr marL="0" lvl="0" indent="0" algn="l" rtl="0">
              <a:spcBef>
                <a:spcPts val="1200"/>
              </a:spcBef>
              <a:spcAft>
                <a:spcPts val="0"/>
              </a:spcAft>
              <a:buNone/>
            </a:pPr>
            <a:endParaRPr sz="1900" dirty="0"/>
          </a:p>
          <a:p>
            <a:pPr marL="0" lvl="0" indent="0" algn="l" rtl="0">
              <a:spcBef>
                <a:spcPts val="1200"/>
              </a:spcBef>
              <a:spcAft>
                <a:spcPts val="0"/>
              </a:spcAft>
              <a:buNone/>
            </a:pPr>
            <a:endParaRPr dirty="0"/>
          </a:p>
          <a:p>
            <a:pPr marL="0" lvl="0" indent="0" algn="l" rtl="0">
              <a:lnSpc>
                <a:spcPct val="100000"/>
              </a:lnSpc>
              <a:spcBef>
                <a:spcPts val="1200"/>
              </a:spcBef>
              <a:spcAft>
                <a:spcPts val="0"/>
              </a:spcAft>
              <a:buClr>
                <a:schemeClr val="dk1"/>
              </a:buClr>
              <a:buSzPts val="2000"/>
              <a:buNone/>
            </a:pPr>
            <a:endParaRPr dirty="0"/>
          </a:p>
        </p:txBody>
      </p:sp>
      <p:sp>
        <p:nvSpPr>
          <p:cNvPr id="285" name="Google Shape;285;g316bced0ce9_0_0">
            <a:extLst>
              <a:ext uri="{FF2B5EF4-FFF2-40B4-BE49-F238E27FC236}">
                <a16:creationId xmlns:a16="http://schemas.microsoft.com/office/drawing/2014/main" id="{860D7FFE-6501-4B34-2004-C8937B468D26}"/>
              </a:ext>
            </a:extLst>
          </p:cNvPr>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AU"/>
              <a:t>29</a:t>
            </a:fld>
            <a:endParaRPr/>
          </a:p>
        </p:txBody>
      </p:sp>
    </p:spTree>
    <p:extLst>
      <p:ext uri="{BB962C8B-B14F-4D97-AF65-F5344CB8AC3E}">
        <p14:creationId xmlns:p14="http://schemas.microsoft.com/office/powerpoint/2010/main" val="3059171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Public Sans"/>
              <a:buNone/>
            </a:pPr>
            <a:r>
              <a:rPr lang="en-AU" dirty="0"/>
              <a:t>Major Power Outage Exercise</a:t>
            </a:r>
            <a:br>
              <a:rPr lang="en-AU" dirty="0"/>
            </a:br>
            <a:r>
              <a:rPr lang="en-AU" b="1" dirty="0"/>
              <a:t>Agenda</a:t>
            </a:r>
            <a:endParaRPr b="1" dirty="0"/>
          </a:p>
        </p:txBody>
      </p:sp>
      <p:sp>
        <p:nvSpPr>
          <p:cNvPr id="199" name="Google Shape;199;p3"/>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AU"/>
              <a:t>3</a:t>
            </a:fld>
            <a:endParaRPr/>
          </a:p>
        </p:txBody>
      </p:sp>
      <p:grpSp>
        <p:nvGrpSpPr>
          <p:cNvPr id="200" name="Google Shape;200;p3"/>
          <p:cNvGrpSpPr/>
          <p:nvPr/>
        </p:nvGrpSpPr>
        <p:grpSpPr>
          <a:xfrm>
            <a:off x="360363" y="1655938"/>
            <a:ext cx="11511390" cy="4558250"/>
            <a:chOff x="0" y="590948"/>
            <a:chExt cx="11511390" cy="3797800"/>
          </a:xfrm>
        </p:grpSpPr>
        <p:sp>
          <p:nvSpPr>
            <p:cNvPr id="203" name="Google Shape;203;p3"/>
            <p:cNvSpPr/>
            <p:nvPr/>
          </p:nvSpPr>
          <p:spPr>
            <a:xfrm>
              <a:off x="0" y="618363"/>
              <a:ext cx="11483975" cy="9439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txBox="1"/>
            <p:nvPr/>
          </p:nvSpPr>
          <p:spPr>
            <a:xfrm>
              <a:off x="27415" y="590948"/>
              <a:ext cx="11483975" cy="3797800"/>
            </a:xfrm>
            <a:prstGeom prst="rect">
              <a:avLst/>
            </a:prstGeom>
            <a:noFill/>
            <a:ln>
              <a:noFill/>
            </a:ln>
          </p:spPr>
          <p:txBody>
            <a:bodyPr spcFirstLastPara="1" wrap="square" lIns="364600" tIns="30475" rIns="170675" bIns="30475" anchor="t" anchorCtr="0">
              <a:noAutofit/>
            </a:bodyPr>
            <a:lstStyle/>
            <a:p>
              <a:pPr lvl="1">
                <a:lnSpc>
                  <a:spcPct val="150000"/>
                </a:lnSpc>
                <a:buClr>
                  <a:schemeClr val="dk1"/>
                </a:buClr>
                <a:buSzPts val="1900"/>
              </a:pPr>
              <a:r>
                <a:rPr lang="en-AU" sz="1600" b="1" dirty="0">
                  <a:solidFill>
                    <a:schemeClr val="tx1"/>
                  </a:solidFill>
                  <a:latin typeface="Public Sans Light"/>
                  <a:ea typeface="Public Sans Light"/>
                  <a:cs typeface="Public Sans Light"/>
                  <a:sym typeface="Public Sans Light"/>
                </a:rPr>
                <a:t>Briefing &amp; Introduction</a:t>
              </a:r>
              <a:endParaRPr lang="en-AU" sz="1600" b="0" i="0" u="none" strike="noStrike" cap="none" dirty="0">
                <a:solidFill>
                  <a:schemeClr val="dk1"/>
                </a:solidFill>
                <a:latin typeface="Public Sans Light"/>
                <a:ea typeface="Public Sans Light"/>
                <a:cs typeface="Public Sans Light"/>
                <a:sym typeface="Public Sans Light"/>
              </a:endParaRPr>
            </a:p>
            <a:p>
              <a:pPr marL="285750" marR="0" lvl="1" indent="-285750" algn="l" rtl="0">
                <a:lnSpc>
                  <a:spcPct val="150000"/>
                </a:lnSpc>
                <a:spcBef>
                  <a:spcPts val="0"/>
                </a:spcBef>
                <a:spcAft>
                  <a:spcPts val="0"/>
                </a:spcAft>
                <a:buClr>
                  <a:schemeClr val="dk1"/>
                </a:buClr>
                <a:buSzPts val="1900"/>
                <a:buFont typeface="Arial" panose="020B0604020202020204" pitchFamily="34" charset="0"/>
                <a:buChar char="•"/>
              </a:pPr>
              <a:r>
                <a:rPr lang="en-AU" b="0" i="0" u="none" strike="noStrike" cap="none" dirty="0">
                  <a:solidFill>
                    <a:schemeClr val="dk1"/>
                  </a:solidFill>
                  <a:latin typeface="Public Sans Light"/>
                  <a:ea typeface="Public Sans Light"/>
                  <a:cs typeface="Public Sans Light"/>
                  <a:sym typeface="Public Sans Light"/>
                </a:rPr>
                <a:t>Housekeeping</a:t>
              </a:r>
            </a:p>
            <a:p>
              <a:pPr marL="285750" marR="0" lvl="1" indent="-285750" algn="l" rtl="0">
                <a:lnSpc>
                  <a:spcPct val="150000"/>
                </a:lnSpc>
                <a:spcBef>
                  <a:spcPts val="0"/>
                </a:spcBef>
                <a:spcAft>
                  <a:spcPts val="0"/>
                </a:spcAft>
                <a:buClr>
                  <a:schemeClr val="dk1"/>
                </a:buClr>
                <a:buSzPts val="1900"/>
                <a:buFont typeface="Arial" panose="020B0604020202020204" pitchFamily="34" charset="0"/>
                <a:buChar char="•"/>
              </a:pPr>
              <a:r>
                <a:rPr lang="en-AU" b="0" i="0" u="none" strike="noStrike" cap="none" dirty="0">
                  <a:solidFill>
                    <a:schemeClr val="dk1"/>
                  </a:solidFill>
                  <a:latin typeface="Public Sans Light"/>
                  <a:ea typeface="Public Sans Light"/>
                  <a:cs typeface="Public Sans Light"/>
                  <a:sym typeface="Public Sans Light"/>
                </a:rPr>
                <a:t>Introductions</a:t>
              </a:r>
            </a:p>
            <a:p>
              <a:pPr marL="285750" marR="0" lvl="1" indent="-285750" algn="l" rtl="0">
                <a:lnSpc>
                  <a:spcPct val="150000"/>
                </a:lnSpc>
                <a:spcBef>
                  <a:spcPts val="0"/>
                </a:spcBef>
                <a:spcAft>
                  <a:spcPts val="0"/>
                </a:spcAft>
                <a:buClr>
                  <a:schemeClr val="dk1"/>
                </a:buClr>
                <a:buSzPts val="1900"/>
                <a:buFont typeface="Arial" panose="020B0604020202020204" pitchFamily="34" charset="0"/>
                <a:buChar char="•"/>
              </a:pPr>
              <a:r>
                <a:rPr lang="en-AU" dirty="0">
                  <a:solidFill>
                    <a:schemeClr val="dk1"/>
                  </a:solidFill>
                  <a:latin typeface="Public Sans Light"/>
                  <a:sym typeface="Public Sans Light"/>
                </a:rPr>
                <a:t>Aim &amp; Objectives</a:t>
              </a:r>
            </a:p>
            <a:p>
              <a:pPr marL="285750" marR="0" lvl="1" indent="-285750" algn="l" rtl="0">
                <a:lnSpc>
                  <a:spcPct val="150000"/>
                </a:lnSpc>
                <a:spcBef>
                  <a:spcPts val="0"/>
                </a:spcBef>
                <a:spcAft>
                  <a:spcPts val="0"/>
                </a:spcAft>
                <a:buClr>
                  <a:schemeClr val="dk1"/>
                </a:buClr>
                <a:buSzPts val="1900"/>
                <a:buFont typeface="Arial" panose="020B0604020202020204" pitchFamily="34" charset="0"/>
                <a:buChar char="•"/>
              </a:pPr>
              <a:r>
                <a:rPr lang="en-AU" dirty="0">
                  <a:solidFill>
                    <a:schemeClr val="dk1"/>
                  </a:solidFill>
                  <a:latin typeface="Public Sans Light"/>
                  <a:sym typeface="Public Sans Light"/>
                </a:rPr>
                <a:t>Evaluation Process</a:t>
              </a:r>
            </a:p>
            <a:p>
              <a:pPr marL="171450" marR="0" lvl="1" indent="-171450" algn="l" rtl="0">
                <a:lnSpc>
                  <a:spcPct val="150000"/>
                </a:lnSpc>
                <a:spcBef>
                  <a:spcPts val="0"/>
                </a:spcBef>
                <a:spcAft>
                  <a:spcPts val="0"/>
                </a:spcAft>
                <a:buClr>
                  <a:schemeClr val="dk1"/>
                </a:buClr>
                <a:buSzPts val="1900"/>
                <a:buFont typeface="Public Sans Light"/>
                <a:buChar char="•"/>
              </a:pPr>
              <a:endParaRPr lang="en-AU" sz="1050" dirty="0">
                <a:solidFill>
                  <a:schemeClr val="dk1"/>
                </a:solidFill>
                <a:latin typeface="Public Sans Light"/>
                <a:sym typeface="Public Sans Light"/>
              </a:endParaRPr>
            </a:p>
            <a:p>
              <a:pPr marR="0" lvl="1" algn="l" rtl="0">
                <a:lnSpc>
                  <a:spcPct val="150000"/>
                </a:lnSpc>
                <a:spcBef>
                  <a:spcPts val="0"/>
                </a:spcBef>
                <a:spcAft>
                  <a:spcPts val="0"/>
                </a:spcAft>
                <a:buClr>
                  <a:schemeClr val="dk1"/>
                </a:buClr>
                <a:buSzPts val="1900"/>
              </a:pPr>
              <a:r>
                <a:rPr lang="en-AU" sz="1600" b="1">
                  <a:solidFill>
                    <a:schemeClr val="tx1"/>
                  </a:solidFill>
                  <a:latin typeface="Public Sans Light"/>
                  <a:sym typeface="Public Sans Light"/>
                </a:rPr>
                <a:t>Major Power Outage </a:t>
              </a:r>
              <a:r>
                <a:rPr lang="en-AU" sz="1600" b="1" dirty="0">
                  <a:solidFill>
                    <a:schemeClr val="tx1"/>
                  </a:solidFill>
                  <a:latin typeface="Public Sans Light"/>
                  <a:sym typeface="Public Sans Light"/>
                </a:rPr>
                <a:t>Exercise</a:t>
              </a:r>
            </a:p>
            <a:p>
              <a:pPr marL="285750" marR="0" lvl="1" indent="-285750" algn="l" rtl="0">
                <a:lnSpc>
                  <a:spcPct val="150000"/>
                </a:lnSpc>
                <a:spcBef>
                  <a:spcPts val="0"/>
                </a:spcBef>
                <a:spcAft>
                  <a:spcPts val="0"/>
                </a:spcAft>
                <a:buClr>
                  <a:schemeClr val="dk1"/>
                </a:buClr>
                <a:buSzPts val="1900"/>
                <a:buFont typeface="Arial" panose="020B0604020202020204" pitchFamily="34" charset="0"/>
                <a:buChar char="•"/>
              </a:pPr>
              <a:r>
                <a:rPr lang="en-AU" dirty="0">
                  <a:solidFill>
                    <a:schemeClr val="dk1"/>
                  </a:solidFill>
                  <a:latin typeface="Public Sans Light"/>
                  <a:sym typeface="Public Sans Light"/>
                </a:rPr>
                <a:t>Exercise Scenario</a:t>
              </a:r>
            </a:p>
            <a:p>
              <a:pPr marL="285750" marR="0" lvl="1" indent="-285750" algn="l" rtl="0">
                <a:lnSpc>
                  <a:spcPct val="150000"/>
                </a:lnSpc>
                <a:spcBef>
                  <a:spcPts val="0"/>
                </a:spcBef>
                <a:spcAft>
                  <a:spcPts val="0"/>
                </a:spcAft>
                <a:buClr>
                  <a:schemeClr val="dk1"/>
                </a:buClr>
                <a:buSzPts val="1900"/>
                <a:buFont typeface="Arial" panose="020B0604020202020204" pitchFamily="34" charset="0"/>
                <a:buChar char="•"/>
              </a:pPr>
              <a:r>
                <a:rPr lang="en-AU" dirty="0">
                  <a:solidFill>
                    <a:schemeClr val="dk1"/>
                  </a:solidFill>
                  <a:latin typeface="Public Sans Light"/>
                  <a:sym typeface="Public Sans Light"/>
                </a:rPr>
                <a:t>Exercise</a:t>
              </a:r>
            </a:p>
            <a:p>
              <a:pPr marR="0" lvl="1" algn="l" rtl="0">
                <a:lnSpc>
                  <a:spcPct val="150000"/>
                </a:lnSpc>
                <a:spcBef>
                  <a:spcPts val="0"/>
                </a:spcBef>
                <a:spcAft>
                  <a:spcPts val="0"/>
                </a:spcAft>
                <a:buClr>
                  <a:schemeClr val="dk1"/>
                </a:buClr>
                <a:buSzPts val="1900"/>
              </a:pPr>
              <a:endParaRPr lang="en-AU" sz="1600" b="1" dirty="0">
                <a:solidFill>
                  <a:schemeClr val="tx1"/>
                </a:solidFill>
                <a:latin typeface="Public Sans Light"/>
                <a:sym typeface="Public Sans Light"/>
              </a:endParaRPr>
            </a:p>
            <a:p>
              <a:pPr marR="0" lvl="1" algn="l" rtl="0">
                <a:lnSpc>
                  <a:spcPct val="150000"/>
                </a:lnSpc>
                <a:spcBef>
                  <a:spcPts val="0"/>
                </a:spcBef>
                <a:spcAft>
                  <a:spcPts val="0"/>
                </a:spcAft>
                <a:buClr>
                  <a:schemeClr val="dk1"/>
                </a:buClr>
                <a:buSzPts val="1900"/>
              </a:pPr>
              <a:r>
                <a:rPr lang="en-AU" sz="1600" b="1" dirty="0">
                  <a:solidFill>
                    <a:schemeClr val="tx1"/>
                  </a:solidFill>
                  <a:latin typeface="Public Sans Light"/>
                  <a:sym typeface="Public Sans Light"/>
                </a:rPr>
                <a:t>Debrief &amp; Closing</a:t>
              </a:r>
              <a:endParaRPr sz="1600" b="1" dirty="0">
                <a:solidFill>
                  <a:schemeClr val="tx1"/>
                </a:solidFill>
                <a:latin typeface="Public Sans Light"/>
              </a:endParaRPr>
            </a:p>
          </p:txBody>
        </p:sp>
        <p:sp>
          <p:nvSpPr>
            <p:cNvPr id="207" name="Google Shape;207;p3"/>
            <p:cNvSpPr/>
            <p:nvPr/>
          </p:nvSpPr>
          <p:spPr>
            <a:xfrm>
              <a:off x="0" y="2123884"/>
              <a:ext cx="11483975" cy="6334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0" y="3318904"/>
              <a:ext cx="11483975" cy="9439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3F8F8332-63F1-5EA1-DD51-DD74D566360F}"/>
            </a:ext>
          </a:extLst>
        </p:cNvPr>
        <p:cNvGrpSpPr/>
        <p:nvPr/>
      </p:nvGrpSpPr>
      <p:grpSpPr>
        <a:xfrm>
          <a:off x="0" y="0"/>
          <a:ext cx="0" cy="0"/>
          <a:chOff x="0" y="0"/>
          <a:chExt cx="0" cy="0"/>
        </a:xfrm>
      </p:grpSpPr>
      <p:sp>
        <p:nvSpPr>
          <p:cNvPr id="283" name="Google Shape;283;g316bced0ce9_0_0">
            <a:extLst>
              <a:ext uri="{FF2B5EF4-FFF2-40B4-BE49-F238E27FC236}">
                <a16:creationId xmlns:a16="http://schemas.microsoft.com/office/drawing/2014/main" id="{3BDDA44D-B9B5-CE49-886A-A1E818EF7AAF}"/>
              </a:ext>
            </a:extLst>
          </p:cNvPr>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p>
            <a:pPr lvl="0">
              <a:buSzPts val="3600"/>
            </a:pPr>
            <a:r>
              <a:rPr lang="en-AU" dirty="0"/>
              <a:t>Major Power Outage Exercise</a:t>
            </a:r>
            <a:br>
              <a:rPr lang="en-AU" dirty="0"/>
            </a:br>
            <a:r>
              <a:rPr lang="en-AU" b="1" dirty="0"/>
              <a:t>Special Idea 4</a:t>
            </a:r>
            <a:endParaRPr dirty="0"/>
          </a:p>
        </p:txBody>
      </p:sp>
      <p:sp>
        <p:nvSpPr>
          <p:cNvPr id="284" name="Google Shape;284;g316bced0ce9_0_0">
            <a:extLst>
              <a:ext uri="{FF2B5EF4-FFF2-40B4-BE49-F238E27FC236}">
                <a16:creationId xmlns:a16="http://schemas.microsoft.com/office/drawing/2014/main" id="{8A2CBF1E-3433-83D4-BF1D-058FE84304AE}"/>
              </a:ext>
            </a:extLst>
          </p:cNvPr>
          <p:cNvSpPr txBox="1">
            <a:spLocks noGrp="1"/>
          </p:cNvSpPr>
          <p:nvPr>
            <p:ph type="body" idx="4294967295"/>
          </p:nvPr>
        </p:nvSpPr>
        <p:spPr>
          <a:xfrm>
            <a:off x="360000" y="1740050"/>
            <a:ext cx="11484000" cy="900000"/>
          </a:xfrm>
          <a:prstGeom prst="rect">
            <a:avLst/>
          </a:prstGeom>
          <a:noFill/>
          <a:ln>
            <a:noFill/>
          </a:ln>
        </p:spPr>
        <p:txBody>
          <a:bodyPr spcFirstLastPara="1" wrap="square" lIns="0" tIns="0" rIns="0" bIns="0" anchor="t" anchorCtr="0">
            <a:noAutofit/>
          </a:bodyPr>
          <a:lstStyle/>
          <a:p>
            <a:pPr marL="120650" indent="0">
              <a:spcBef>
                <a:spcPts val="1200"/>
              </a:spcBef>
              <a:buSzPts val="1700"/>
            </a:pPr>
            <a:r>
              <a:rPr lang="en-AU" sz="1900" b="1" dirty="0">
                <a:latin typeface="Public Sans"/>
              </a:rPr>
              <a:t>Inject 7</a:t>
            </a:r>
          </a:p>
          <a:p>
            <a:pPr marL="120650" lvl="0" indent="0">
              <a:spcBef>
                <a:spcPts val="1200"/>
              </a:spcBef>
              <a:buSzPts val="1700"/>
            </a:pPr>
            <a:r>
              <a:rPr lang="en-AU" sz="1700" dirty="0"/>
              <a:t>Reports emerge that 000 calls are failing due to widespread telecommunications outages. Some residents have resorted to driving or presenting at local emergency service facilities to request help, raising concerns for remote communities with no alternative means of accessing emergency assistance</a:t>
            </a:r>
          </a:p>
          <a:p>
            <a:pPr marL="120650" lvl="0" indent="0" algn="l" rtl="0">
              <a:spcBef>
                <a:spcPts val="1200"/>
              </a:spcBef>
              <a:spcAft>
                <a:spcPts val="0"/>
              </a:spcAft>
              <a:buSzPts val="1700"/>
            </a:pPr>
            <a:endParaRPr lang="en-AU" sz="1700" dirty="0"/>
          </a:p>
          <a:p>
            <a:r>
              <a:rPr lang="en-AU" sz="1900" b="1" dirty="0">
                <a:latin typeface="Public Sans"/>
              </a:rPr>
              <a:t>Trigger Questions</a:t>
            </a:r>
          </a:p>
          <a:p>
            <a:pPr marL="463550" indent="-342900">
              <a:spcBef>
                <a:spcPts val="1200"/>
              </a:spcBef>
              <a:buSzPts val="1700"/>
              <a:buFont typeface="+mj-lt"/>
              <a:buAutoNum type="arabicPeriod"/>
            </a:pPr>
            <a:r>
              <a:rPr lang="en-AU" sz="1700" dirty="0"/>
              <a:t>What short-term alternative communication methods could be established to address this type of situation rapidly, and which agencies or partners would be responsible for implementing them?</a:t>
            </a:r>
          </a:p>
          <a:p>
            <a:pPr marL="463550" indent="-342900">
              <a:spcBef>
                <a:spcPts val="1200"/>
              </a:spcBef>
              <a:buSzPts val="1700"/>
              <a:buFont typeface="+mj-lt"/>
              <a:buAutoNum type="arabicPeriod"/>
            </a:pPr>
            <a:r>
              <a:rPr lang="en-AU" sz="1700" dirty="0"/>
              <a:t>How should the EOC prioritise outreach and support to the most isolated communities, given limited resources and severe communications constraints?</a:t>
            </a:r>
          </a:p>
          <a:p>
            <a:pPr marL="0" lvl="0" indent="0" algn="l" rtl="0">
              <a:spcBef>
                <a:spcPts val="1200"/>
              </a:spcBef>
              <a:spcAft>
                <a:spcPts val="0"/>
              </a:spcAft>
              <a:buNone/>
            </a:pPr>
            <a:endParaRPr sz="1900" dirty="0"/>
          </a:p>
          <a:p>
            <a:pPr marL="0" lvl="0" indent="0" algn="l" rtl="0">
              <a:spcBef>
                <a:spcPts val="1200"/>
              </a:spcBef>
              <a:spcAft>
                <a:spcPts val="0"/>
              </a:spcAft>
              <a:buNone/>
            </a:pPr>
            <a:endParaRPr sz="1900" dirty="0"/>
          </a:p>
          <a:p>
            <a:pPr marL="0" lvl="0" indent="0" algn="l" rtl="0">
              <a:spcBef>
                <a:spcPts val="1200"/>
              </a:spcBef>
              <a:spcAft>
                <a:spcPts val="0"/>
              </a:spcAft>
              <a:buNone/>
            </a:pPr>
            <a:endParaRPr dirty="0"/>
          </a:p>
          <a:p>
            <a:pPr marL="0" lvl="0" indent="0" algn="l" rtl="0">
              <a:lnSpc>
                <a:spcPct val="100000"/>
              </a:lnSpc>
              <a:spcBef>
                <a:spcPts val="1200"/>
              </a:spcBef>
              <a:spcAft>
                <a:spcPts val="0"/>
              </a:spcAft>
              <a:buClr>
                <a:schemeClr val="dk1"/>
              </a:buClr>
              <a:buSzPts val="2000"/>
              <a:buNone/>
            </a:pPr>
            <a:endParaRPr dirty="0"/>
          </a:p>
        </p:txBody>
      </p:sp>
      <p:sp>
        <p:nvSpPr>
          <p:cNvPr id="285" name="Google Shape;285;g316bced0ce9_0_0">
            <a:extLst>
              <a:ext uri="{FF2B5EF4-FFF2-40B4-BE49-F238E27FC236}">
                <a16:creationId xmlns:a16="http://schemas.microsoft.com/office/drawing/2014/main" id="{381AE83D-6F41-ADFF-384C-7736F88AF85D}"/>
              </a:ext>
            </a:extLst>
          </p:cNvPr>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AU"/>
              <a:t>30</a:t>
            </a:fld>
            <a:endParaRPr/>
          </a:p>
        </p:txBody>
      </p:sp>
    </p:spTree>
    <p:extLst>
      <p:ext uri="{BB962C8B-B14F-4D97-AF65-F5344CB8AC3E}">
        <p14:creationId xmlns:p14="http://schemas.microsoft.com/office/powerpoint/2010/main" val="461993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19E48373-9056-B162-A668-15D8858164A4}"/>
            </a:ext>
          </a:extLst>
        </p:cNvPr>
        <p:cNvGrpSpPr/>
        <p:nvPr/>
      </p:nvGrpSpPr>
      <p:grpSpPr>
        <a:xfrm>
          <a:off x="0" y="0"/>
          <a:ext cx="0" cy="0"/>
          <a:chOff x="0" y="0"/>
          <a:chExt cx="0" cy="0"/>
        </a:xfrm>
      </p:grpSpPr>
      <p:sp>
        <p:nvSpPr>
          <p:cNvPr id="283" name="Google Shape;283;g316bced0ce9_0_0">
            <a:extLst>
              <a:ext uri="{FF2B5EF4-FFF2-40B4-BE49-F238E27FC236}">
                <a16:creationId xmlns:a16="http://schemas.microsoft.com/office/drawing/2014/main" id="{DE941239-1083-664C-E994-6AC072A02A35}"/>
              </a:ext>
            </a:extLst>
          </p:cNvPr>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p>
            <a:pPr lvl="0">
              <a:buSzPts val="3600"/>
            </a:pPr>
            <a:r>
              <a:rPr lang="en-AU" dirty="0"/>
              <a:t>Major Power Outage Exercise</a:t>
            </a:r>
            <a:br>
              <a:rPr lang="en-AU" dirty="0"/>
            </a:br>
            <a:r>
              <a:rPr lang="en-AU" b="1" dirty="0"/>
              <a:t>Special Idea 4</a:t>
            </a:r>
            <a:endParaRPr dirty="0"/>
          </a:p>
        </p:txBody>
      </p:sp>
      <p:sp>
        <p:nvSpPr>
          <p:cNvPr id="284" name="Google Shape;284;g316bced0ce9_0_0">
            <a:extLst>
              <a:ext uri="{FF2B5EF4-FFF2-40B4-BE49-F238E27FC236}">
                <a16:creationId xmlns:a16="http://schemas.microsoft.com/office/drawing/2014/main" id="{D6AF0DA0-7FF6-1017-502F-64544B7EC146}"/>
              </a:ext>
            </a:extLst>
          </p:cNvPr>
          <p:cNvSpPr txBox="1">
            <a:spLocks noGrp="1"/>
          </p:cNvSpPr>
          <p:nvPr>
            <p:ph type="body" idx="4294967295"/>
          </p:nvPr>
        </p:nvSpPr>
        <p:spPr>
          <a:xfrm>
            <a:off x="360000" y="1740050"/>
            <a:ext cx="11484000" cy="900000"/>
          </a:xfrm>
          <a:prstGeom prst="rect">
            <a:avLst/>
          </a:prstGeom>
          <a:noFill/>
          <a:ln>
            <a:noFill/>
          </a:ln>
        </p:spPr>
        <p:txBody>
          <a:bodyPr spcFirstLastPara="1" wrap="square" lIns="0" tIns="0" rIns="0" bIns="0" anchor="t" anchorCtr="0">
            <a:noAutofit/>
          </a:bodyPr>
          <a:lstStyle/>
          <a:p>
            <a:pPr marL="120650" indent="0">
              <a:spcBef>
                <a:spcPts val="1200"/>
              </a:spcBef>
              <a:buSzPts val="1700"/>
            </a:pPr>
            <a:r>
              <a:rPr lang="en-AU" sz="1900" b="1" dirty="0">
                <a:latin typeface="Public Sans"/>
              </a:rPr>
              <a:t>Inject 8</a:t>
            </a:r>
          </a:p>
          <a:p>
            <a:pPr marL="120650" lvl="0" indent="0" algn="l" rtl="0">
              <a:spcBef>
                <a:spcPts val="1200"/>
              </a:spcBef>
              <a:spcAft>
                <a:spcPts val="0"/>
              </a:spcAft>
              <a:buSzPts val="1700"/>
            </a:pPr>
            <a:r>
              <a:rPr lang="en-AU" sz="1700" dirty="0"/>
              <a:t>Retailers, including supermarkets and fuel stations, report major difficulties in serving customers as intermittent power and telecommunications disruptions affect payment processing, food storage, and fuel distribution. Demand for essential supplies is beginning to exceed what can be provided, and concern is growing within the community about potential shortages of food and fuel, particularly in rural and remote areas</a:t>
            </a:r>
          </a:p>
          <a:p>
            <a:pPr marL="120650" lvl="0" indent="0" algn="l" rtl="0">
              <a:spcBef>
                <a:spcPts val="1200"/>
              </a:spcBef>
              <a:spcAft>
                <a:spcPts val="0"/>
              </a:spcAft>
              <a:buSzPts val="1700"/>
            </a:pPr>
            <a:endParaRPr lang="en-AU" sz="1700" dirty="0"/>
          </a:p>
          <a:p>
            <a:r>
              <a:rPr lang="en-AU" sz="1900" b="1" dirty="0">
                <a:latin typeface="Public Sans"/>
              </a:rPr>
              <a:t>Trigger Questions</a:t>
            </a:r>
          </a:p>
          <a:p>
            <a:pPr marL="463550" indent="-342900">
              <a:spcBef>
                <a:spcPts val="1200"/>
              </a:spcBef>
              <a:buSzPts val="1700"/>
              <a:buFont typeface="+mj-lt"/>
              <a:buAutoNum type="arabicPeriod"/>
            </a:pPr>
            <a:r>
              <a:rPr lang="en-AU" sz="1700" dirty="0"/>
              <a:t>How can the EOC work with retailers, distributors, and local stakeholders to manage the continuity of food and fuel supplies when demand exceeds available capacity?</a:t>
            </a:r>
          </a:p>
          <a:p>
            <a:pPr marL="463550" indent="-342900">
              <a:spcBef>
                <a:spcPts val="1200"/>
              </a:spcBef>
              <a:buSzPts val="1700"/>
              <a:buFont typeface="+mj-lt"/>
              <a:buAutoNum type="arabicPeriod"/>
            </a:pPr>
            <a:r>
              <a:rPr lang="en-AU" sz="1700" dirty="0"/>
              <a:t>What arrangements should be made to prioritise access to limited food and fuel between the general public, emergency services and critical infrastructure operators?</a:t>
            </a:r>
          </a:p>
          <a:p>
            <a:pPr marL="463550" indent="-342900">
              <a:spcBef>
                <a:spcPts val="1200"/>
              </a:spcBef>
              <a:buSzPts val="1700"/>
              <a:buFont typeface="+mj-lt"/>
              <a:buAutoNum type="arabicPeriod"/>
            </a:pPr>
            <a:r>
              <a:rPr lang="en-AU" sz="1700" dirty="0"/>
              <a:t>What can EOC’s or Emergency Management Authorities do to support alternative methods of payment or supply distribution be established when electronic systems are down due to prolonged power and telecommunications outages?</a:t>
            </a:r>
          </a:p>
          <a:p>
            <a:pPr marL="0" lvl="0" indent="0" algn="l" rtl="0">
              <a:spcBef>
                <a:spcPts val="1200"/>
              </a:spcBef>
              <a:spcAft>
                <a:spcPts val="0"/>
              </a:spcAft>
              <a:buNone/>
            </a:pPr>
            <a:endParaRPr sz="1900" dirty="0"/>
          </a:p>
          <a:p>
            <a:pPr marL="0" lvl="0" indent="0" algn="l" rtl="0">
              <a:spcBef>
                <a:spcPts val="1200"/>
              </a:spcBef>
              <a:spcAft>
                <a:spcPts val="0"/>
              </a:spcAft>
              <a:buNone/>
            </a:pPr>
            <a:endParaRPr sz="1900" dirty="0"/>
          </a:p>
          <a:p>
            <a:pPr marL="0" lvl="0" indent="0" algn="l" rtl="0">
              <a:spcBef>
                <a:spcPts val="1200"/>
              </a:spcBef>
              <a:spcAft>
                <a:spcPts val="0"/>
              </a:spcAft>
              <a:buNone/>
            </a:pPr>
            <a:endParaRPr dirty="0"/>
          </a:p>
          <a:p>
            <a:pPr marL="0" lvl="0" indent="0" algn="l" rtl="0">
              <a:lnSpc>
                <a:spcPct val="100000"/>
              </a:lnSpc>
              <a:spcBef>
                <a:spcPts val="1200"/>
              </a:spcBef>
              <a:spcAft>
                <a:spcPts val="0"/>
              </a:spcAft>
              <a:buClr>
                <a:schemeClr val="dk1"/>
              </a:buClr>
              <a:buSzPts val="2000"/>
              <a:buNone/>
            </a:pPr>
            <a:endParaRPr dirty="0"/>
          </a:p>
        </p:txBody>
      </p:sp>
      <p:sp>
        <p:nvSpPr>
          <p:cNvPr id="285" name="Google Shape;285;g316bced0ce9_0_0">
            <a:extLst>
              <a:ext uri="{FF2B5EF4-FFF2-40B4-BE49-F238E27FC236}">
                <a16:creationId xmlns:a16="http://schemas.microsoft.com/office/drawing/2014/main" id="{60D1BBD7-B63E-C6BA-4E37-81F766985CA6}"/>
              </a:ext>
            </a:extLst>
          </p:cNvPr>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AU"/>
              <a:t>31</a:t>
            </a:fld>
            <a:endParaRPr/>
          </a:p>
        </p:txBody>
      </p:sp>
    </p:spTree>
    <p:extLst>
      <p:ext uri="{BB962C8B-B14F-4D97-AF65-F5344CB8AC3E}">
        <p14:creationId xmlns:p14="http://schemas.microsoft.com/office/powerpoint/2010/main" val="75851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4">
          <a:extLst>
            <a:ext uri="{FF2B5EF4-FFF2-40B4-BE49-F238E27FC236}">
              <a16:creationId xmlns:a16="http://schemas.microsoft.com/office/drawing/2014/main" id="{73E0752A-EE7F-07A8-97BA-BB1B037932F5}"/>
            </a:ext>
          </a:extLst>
        </p:cNvPr>
        <p:cNvGrpSpPr/>
        <p:nvPr/>
      </p:nvGrpSpPr>
      <p:grpSpPr>
        <a:xfrm>
          <a:off x="0" y="0"/>
          <a:ext cx="0" cy="0"/>
          <a:chOff x="0" y="0"/>
          <a:chExt cx="0" cy="0"/>
        </a:xfrm>
      </p:grpSpPr>
      <p:sp>
        <p:nvSpPr>
          <p:cNvPr id="305" name="Google Shape;305;p13">
            <a:extLst>
              <a:ext uri="{FF2B5EF4-FFF2-40B4-BE49-F238E27FC236}">
                <a16:creationId xmlns:a16="http://schemas.microsoft.com/office/drawing/2014/main" id="{74182DCA-AC68-83F5-A0AC-1329D1A43292}"/>
              </a:ext>
            </a:extLst>
          </p:cNvPr>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600"/>
              <a:buFont typeface="Public Sans"/>
              <a:buNone/>
            </a:pPr>
            <a:r>
              <a:rPr lang="en-AU" dirty="0"/>
              <a:t>Lunch</a:t>
            </a:r>
            <a:endParaRPr dirty="0"/>
          </a:p>
        </p:txBody>
      </p:sp>
      <p:pic>
        <p:nvPicPr>
          <p:cNvPr id="306" name="Google Shape;306;p13" descr="Red hot tea in a glass teacup">
            <a:extLst>
              <a:ext uri="{FF2B5EF4-FFF2-40B4-BE49-F238E27FC236}">
                <a16:creationId xmlns:a16="http://schemas.microsoft.com/office/drawing/2014/main" id="{D7F304D0-7ADC-3B66-EB59-3EABD4ED1019}"/>
              </a:ext>
            </a:extLst>
          </p:cNvPr>
          <p:cNvPicPr preferRelativeResize="0"/>
          <p:nvPr/>
        </p:nvPicPr>
        <p:blipFill rotWithShape="1">
          <a:blip r:embed="rId3">
            <a:alphaModFix/>
          </a:blip>
          <a:srcRect t="34652" b="8992"/>
          <a:stretch/>
        </p:blipFill>
        <p:spPr>
          <a:xfrm>
            <a:off x="360000" y="1799999"/>
            <a:ext cx="11484000" cy="4320000"/>
          </a:xfrm>
          <a:prstGeom prst="rect">
            <a:avLst/>
          </a:prstGeom>
          <a:noFill/>
          <a:ln>
            <a:noFill/>
          </a:ln>
        </p:spPr>
      </p:pic>
      <p:sp>
        <p:nvSpPr>
          <p:cNvPr id="307" name="Google Shape;307;p13">
            <a:extLst>
              <a:ext uri="{FF2B5EF4-FFF2-40B4-BE49-F238E27FC236}">
                <a16:creationId xmlns:a16="http://schemas.microsoft.com/office/drawing/2014/main" id="{51758F4C-BCB0-A90A-F1E9-AC60EF23AEE6}"/>
              </a:ext>
            </a:extLst>
          </p:cNvPr>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rmAutofit/>
          </a:bodyPr>
          <a:lstStyle/>
          <a:p>
            <a:pPr marL="0" lvl="0" indent="0" algn="r" rtl="0">
              <a:lnSpc>
                <a:spcPct val="90000"/>
              </a:lnSpc>
              <a:spcBef>
                <a:spcPts val="0"/>
              </a:spcBef>
              <a:spcAft>
                <a:spcPts val="0"/>
              </a:spcAft>
              <a:buNone/>
            </a:pPr>
            <a:fld id="{00000000-1234-1234-1234-123412341234}" type="slidenum">
              <a:rPr lang="en-AU"/>
              <a:t>32</a:t>
            </a:fld>
            <a:endParaRPr/>
          </a:p>
        </p:txBody>
      </p:sp>
    </p:spTree>
    <p:extLst>
      <p:ext uri="{BB962C8B-B14F-4D97-AF65-F5344CB8AC3E}">
        <p14:creationId xmlns:p14="http://schemas.microsoft.com/office/powerpoint/2010/main" val="3421031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7">
          <a:extLst>
            <a:ext uri="{FF2B5EF4-FFF2-40B4-BE49-F238E27FC236}">
              <a16:creationId xmlns:a16="http://schemas.microsoft.com/office/drawing/2014/main" id="{5725779D-1A71-43D7-56FE-E34F86D8ADD0}"/>
            </a:ext>
          </a:extLst>
        </p:cNvPr>
        <p:cNvGrpSpPr/>
        <p:nvPr/>
      </p:nvGrpSpPr>
      <p:grpSpPr>
        <a:xfrm>
          <a:off x="0" y="0"/>
          <a:ext cx="0" cy="0"/>
          <a:chOff x="0" y="0"/>
          <a:chExt cx="0" cy="0"/>
        </a:xfrm>
      </p:grpSpPr>
      <p:sp>
        <p:nvSpPr>
          <p:cNvPr id="238" name="Google Shape;238;p10">
            <a:extLst>
              <a:ext uri="{FF2B5EF4-FFF2-40B4-BE49-F238E27FC236}">
                <a16:creationId xmlns:a16="http://schemas.microsoft.com/office/drawing/2014/main" id="{B571C7D6-7F43-3EA0-5440-02AB632F038F}"/>
              </a:ext>
            </a:extLst>
          </p:cNvPr>
          <p:cNvSpPr txBox="1">
            <a:spLocks noGrp="1"/>
          </p:cNvSpPr>
          <p:nvPr>
            <p:ph type="title"/>
          </p:nvPr>
        </p:nvSpPr>
        <p:spPr>
          <a:xfrm>
            <a:off x="359999" y="3960000"/>
            <a:ext cx="10863057" cy="1224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800"/>
              <a:buFont typeface="Public Sans"/>
              <a:buNone/>
            </a:pPr>
            <a:r>
              <a:rPr lang="en-AU" dirty="0"/>
              <a:t>Exercise Debrief</a:t>
            </a:r>
            <a:endParaRPr dirty="0"/>
          </a:p>
        </p:txBody>
      </p:sp>
      <p:sp>
        <p:nvSpPr>
          <p:cNvPr id="239" name="Google Shape;239;p10">
            <a:extLst>
              <a:ext uri="{FF2B5EF4-FFF2-40B4-BE49-F238E27FC236}">
                <a16:creationId xmlns:a16="http://schemas.microsoft.com/office/drawing/2014/main" id="{0906B9EF-DC2F-258C-A1F9-7AD9C07A3548}"/>
              </a:ext>
            </a:extLst>
          </p:cNvPr>
          <p:cNvSpPr txBox="1">
            <a:spLocks noGrp="1"/>
          </p:cNvSpPr>
          <p:nvPr>
            <p:ph type="body" idx="2"/>
          </p:nvPr>
        </p:nvSpPr>
        <p:spPr>
          <a:xfrm>
            <a:off x="359998" y="5291999"/>
            <a:ext cx="9958283" cy="120600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000"/>
              <a:buNone/>
            </a:pPr>
            <a:r>
              <a:rPr lang="en-AU" dirty="0"/>
              <a:t>Major Power Outage - DISCEX</a:t>
            </a:r>
            <a:endParaRPr dirty="0"/>
          </a:p>
        </p:txBody>
      </p:sp>
    </p:spTree>
    <p:extLst>
      <p:ext uri="{BB962C8B-B14F-4D97-AF65-F5344CB8AC3E}">
        <p14:creationId xmlns:p14="http://schemas.microsoft.com/office/powerpoint/2010/main" val="40401866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p>
            <a:pPr lvl="0"/>
            <a:r>
              <a:rPr lang="en-AU" dirty="0"/>
              <a:t>Major Power Outage Exercise</a:t>
            </a:r>
            <a:br>
              <a:rPr lang="en-AU" dirty="0"/>
            </a:br>
            <a:r>
              <a:rPr lang="en-AU" b="1" dirty="0"/>
              <a:t>Housekeeping</a:t>
            </a:r>
            <a:endParaRPr b="1" dirty="0"/>
          </a:p>
        </p:txBody>
      </p:sp>
      <p:sp>
        <p:nvSpPr>
          <p:cNvPr id="218" name="Google Shape;218;p4"/>
          <p:cNvSpPr txBox="1">
            <a:spLocks noGrp="1"/>
          </p:cNvSpPr>
          <p:nvPr>
            <p:ph type="body" idx="1"/>
          </p:nvPr>
        </p:nvSpPr>
        <p:spPr>
          <a:xfrm>
            <a:off x="360000" y="1799999"/>
            <a:ext cx="11484000" cy="4320000"/>
          </a:xfrm>
          <a:prstGeom prst="rect">
            <a:avLst/>
          </a:prstGeom>
          <a:noFill/>
          <a:ln>
            <a:noFill/>
          </a:ln>
        </p:spPr>
        <p:txBody>
          <a:bodyPr spcFirstLastPara="1" wrap="square" lIns="0" tIns="0" rIns="0" bIns="0" anchor="t" anchorCtr="0">
            <a:noAutofit/>
          </a:bodyPr>
          <a:lstStyle/>
          <a:p>
            <a:pPr marL="342900" lvl="0" indent="-342900" algn="l" rtl="0">
              <a:lnSpc>
                <a:spcPct val="100000"/>
              </a:lnSpc>
              <a:spcBef>
                <a:spcPts val="0"/>
              </a:spcBef>
              <a:spcAft>
                <a:spcPts val="0"/>
              </a:spcAft>
              <a:buClr>
                <a:schemeClr val="dk1"/>
              </a:buClr>
              <a:buSzPts val="2000"/>
              <a:buFont typeface="Arial"/>
              <a:buChar char="•"/>
            </a:pPr>
            <a:r>
              <a:rPr lang="en-AU" dirty="0"/>
              <a:t>Emergencies</a:t>
            </a:r>
            <a:endParaRPr dirty="0"/>
          </a:p>
          <a:p>
            <a:pPr marL="342900" lvl="0" indent="-342900" algn="l" rtl="0">
              <a:lnSpc>
                <a:spcPct val="100000"/>
              </a:lnSpc>
              <a:spcBef>
                <a:spcPts val="1200"/>
              </a:spcBef>
              <a:spcAft>
                <a:spcPts val="0"/>
              </a:spcAft>
              <a:buClr>
                <a:schemeClr val="dk1"/>
              </a:buClr>
              <a:buSzPts val="2000"/>
              <a:buFont typeface="Arial"/>
              <a:buChar char="•"/>
            </a:pPr>
            <a:r>
              <a:rPr lang="en-AU" dirty="0"/>
              <a:t>Toilets</a:t>
            </a:r>
            <a:endParaRPr dirty="0"/>
          </a:p>
          <a:p>
            <a:pPr marL="342900" lvl="0" indent="-342900" algn="l" rtl="0">
              <a:lnSpc>
                <a:spcPct val="100000"/>
              </a:lnSpc>
              <a:spcBef>
                <a:spcPts val="1200"/>
              </a:spcBef>
              <a:spcAft>
                <a:spcPts val="0"/>
              </a:spcAft>
              <a:buClr>
                <a:schemeClr val="dk1"/>
              </a:buClr>
              <a:buSzPts val="2000"/>
              <a:buFont typeface="Arial"/>
              <a:buChar char="•"/>
            </a:pPr>
            <a:r>
              <a:rPr lang="en-AU" dirty="0"/>
              <a:t>Mobile phones and other devices</a:t>
            </a:r>
            <a:endParaRPr dirty="0"/>
          </a:p>
          <a:p>
            <a:pPr marL="342900" lvl="0" indent="-342900" algn="l" rtl="0">
              <a:lnSpc>
                <a:spcPct val="100000"/>
              </a:lnSpc>
              <a:spcBef>
                <a:spcPts val="1200"/>
              </a:spcBef>
              <a:spcAft>
                <a:spcPts val="0"/>
              </a:spcAft>
              <a:buClr>
                <a:schemeClr val="dk1"/>
              </a:buClr>
              <a:buSzPts val="2000"/>
              <a:buFont typeface="Arial"/>
              <a:buChar char="•"/>
            </a:pPr>
            <a:r>
              <a:rPr lang="en-AU" dirty="0"/>
              <a:t>Breaks and catering</a:t>
            </a:r>
            <a:endParaRPr dirty="0"/>
          </a:p>
        </p:txBody>
      </p:sp>
      <p:sp>
        <p:nvSpPr>
          <p:cNvPr id="219" name="Google Shape;219;p4"/>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AU"/>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6"/>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p>
            <a:pPr lvl="0"/>
            <a:r>
              <a:rPr lang="en-AU" dirty="0"/>
              <a:t>Major Power Outage Exercise</a:t>
            </a:r>
            <a:br>
              <a:rPr lang="en-AU" dirty="0"/>
            </a:br>
            <a:r>
              <a:rPr lang="en-AU" b="1" dirty="0"/>
              <a:t>Introductions</a:t>
            </a:r>
            <a:endParaRPr b="1" dirty="0"/>
          </a:p>
        </p:txBody>
      </p:sp>
      <p:sp>
        <p:nvSpPr>
          <p:cNvPr id="225" name="Google Shape;225;p6"/>
          <p:cNvSpPr txBox="1">
            <a:spLocks noGrp="1"/>
          </p:cNvSpPr>
          <p:nvPr>
            <p:ph type="body" idx="1"/>
          </p:nvPr>
        </p:nvSpPr>
        <p:spPr>
          <a:xfrm>
            <a:off x="360000" y="1799999"/>
            <a:ext cx="11484000" cy="4320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000"/>
              <a:buNone/>
            </a:pPr>
            <a:r>
              <a:rPr lang="en-AU" b="1" dirty="0"/>
              <a:t>Exercise Controller </a:t>
            </a:r>
            <a:r>
              <a:rPr lang="en-AU" dirty="0"/>
              <a:t>[Insert Name]</a:t>
            </a:r>
          </a:p>
          <a:p>
            <a:pPr marL="0" lvl="0" indent="0" algn="l" rtl="0">
              <a:lnSpc>
                <a:spcPct val="100000"/>
              </a:lnSpc>
              <a:spcBef>
                <a:spcPts val="0"/>
              </a:spcBef>
              <a:spcAft>
                <a:spcPts val="0"/>
              </a:spcAft>
              <a:buClr>
                <a:schemeClr val="dk1"/>
              </a:buClr>
              <a:buSzPts val="2000"/>
              <a:buNone/>
            </a:pPr>
            <a:endParaRPr lang="en-AU" dirty="0"/>
          </a:p>
          <a:p>
            <a:pPr marL="0" indent="0"/>
            <a:r>
              <a:rPr lang="en-AU" b="1" dirty="0"/>
              <a:t>Exercise Facilitator </a:t>
            </a:r>
            <a:r>
              <a:rPr lang="en-AU" dirty="0"/>
              <a:t>[Insert Name]</a:t>
            </a:r>
          </a:p>
          <a:p>
            <a:pPr marL="0" indent="0"/>
            <a:endParaRPr lang="en-AU" dirty="0"/>
          </a:p>
          <a:p>
            <a:pPr marL="0" indent="0"/>
            <a:r>
              <a:rPr lang="en-AU" dirty="0"/>
              <a:t>[Insert other key facilitation personnel as required]</a:t>
            </a:r>
          </a:p>
          <a:p>
            <a:pPr marL="0" indent="0"/>
            <a:endParaRPr lang="en-AU" dirty="0"/>
          </a:p>
          <a:p>
            <a:pPr marL="0" lvl="0" indent="0" algn="l" rtl="0">
              <a:lnSpc>
                <a:spcPct val="100000"/>
              </a:lnSpc>
              <a:spcBef>
                <a:spcPts val="0"/>
              </a:spcBef>
              <a:spcAft>
                <a:spcPts val="0"/>
              </a:spcAft>
              <a:buClr>
                <a:schemeClr val="dk1"/>
              </a:buClr>
              <a:buSzPts val="2000"/>
              <a:buNone/>
            </a:pPr>
            <a:endParaRPr dirty="0"/>
          </a:p>
        </p:txBody>
      </p:sp>
      <p:sp>
        <p:nvSpPr>
          <p:cNvPr id="226" name="Google Shape;226;p6"/>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AU"/>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5"/>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p>
            <a:pPr lvl="0"/>
            <a:r>
              <a:rPr lang="en-AU" dirty="0"/>
              <a:t>Major Power Outage Exercise</a:t>
            </a:r>
            <a:br>
              <a:rPr lang="en-AU" dirty="0"/>
            </a:br>
            <a:r>
              <a:rPr lang="en-AU" b="1" dirty="0"/>
              <a:t>Aim &amp; Objectives</a:t>
            </a:r>
            <a:endParaRPr b="1" dirty="0"/>
          </a:p>
        </p:txBody>
      </p:sp>
      <p:sp>
        <p:nvSpPr>
          <p:cNvPr id="245" name="Google Shape;245;p5"/>
          <p:cNvSpPr txBox="1">
            <a:spLocks noGrp="1"/>
          </p:cNvSpPr>
          <p:nvPr>
            <p:ph type="body" idx="1"/>
          </p:nvPr>
        </p:nvSpPr>
        <p:spPr>
          <a:xfrm>
            <a:off x="360000" y="1799999"/>
            <a:ext cx="11484000" cy="4320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000"/>
              <a:buNone/>
            </a:pPr>
            <a:r>
              <a:rPr lang="en-AU" b="1" dirty="0">
                <a:latin typeface="Public Sans"/>
                <a:ea typeface="Public Sans"/>
                <a:cs typeface="Public Sans"/>
                <a:sym typeface="Public Sans"/>
              </a:rPr>
              <a:t>Aim</a:t>
            </a:r>
          </a:p>
          <a:p>
            <a:pPr marL="0" lvl="0" indent="0" algn="l" rtl="0">
              <a:lnSpc>
                <a:spcPct val="100000"/>
              </a:lnSpc>
              <a:spcBef>
                <a:spcPts val="0"/>
              </a:spcBef>
              <a:spcAft>
                <a:spcPts val="0"/>
              </a:spcAft>
              <a:buClr>
                <a:schemeClr val="dk1"/>
              </a:buClr>
              <a:buSzPts val="2000"/>
              <a:buNone/>
            </a:pPr>
            <a:endParaRPr lang="en-AU" sz="1800" b="1" dirty="0">
              <a:latin typeface="Public Sans"/>
              <a:ea typeface="Public Sans"/>
              <a:cs typeface="Public Sans"/>
              <a:sym typeface="Public Sans"/>
            </a:endParaRPr>
          </a:p>
          <a:p>
            <a:pPr marL="0" lvl="0" indent="0"/>
            <a:r>
              <a:rPr lang="en-AU" sz="1800" dirty="0">
                <a:latin typeface="Public Sans"/>
              </a:rPr>
              <a:t>To strengthen the planning, preparedness, and coordination of REOCs and LEOCs, under the leadership of Emergency Operations Controllers, in managing the consequences of a prolonged, widespread electricity supply disruption in NSW. The exercise will test decision-making, interagency coordination, continuity of critical services, community communication, delivery of welfare support, and assistance to vulnerable populations, in alignment with the NSW Energy and Utility Services Supporting Plan and the State Electricity Supply Emergency Sub-Plan.</a:t>
            </a:r>
            <a:endParaRPr b="1" dirty="0">
              <a:latin typeface="Public Sans"/>
              <a:sym typeface="Public Sans"/>
            </a:endParaRPr>
          </a:p>
          <a:p>
            <a:pPr marL="0" lvl="0" indent="0" algn="l" rtl="0">
              <a:lnSpc>
                <a:spcPct val="100000"/>
              </a:lnSpc>
              <a:spcBef>
                <a:spcPts val="1200"/>
              </a:spcBef>
              <a:spcAft>
                <a:spcPts val="0"/>
              </a:spcAft>
              <a:buClr>
                <a:schemeClr val="dk1"/>
              </a:buClr>
              <a:buSzPts val="2000"/>
              <a:buNone/>
            </a:pPr>
            <a:endParaRPr sz="600" dirty="0"/>
          </a:p>
        </p:txBody>
      </p:sp>
      <p:sp>
        <p:nvSpPr>
          <p:cNvPr id="246" name="Google Shape;246;p5"/>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AU"/>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3">
          <a:extLst>
            <a:ext uri="{FF2B5EF4-FFF2-40B4-BE49-F238E27FC236}">
              <a16:creationId xmlns:a16="http://schemas.microsoft.com/office/drawing/2014/main" id="{A8F572CE-A94E-3353-2C94-0A154057BBAA}"/>
            </a:ext>
          </a:extLst>
        </p:cNvPr>
        <p:cNvGrpSpPr/>
        <p:nvPr/>
      </p:nvGrpSpPr>
      <p:grpSpPr>
        <a:xfrm>
          <a:off x="0" y="0"/>
          <a:ext cx="0" cy="0"/>
          <a:chOff x="0" y="0"/>
          <a:chExt cx="0" cy="0"/>
        </a:xfrm>
      </p:grpSpPr>
      <p:sp>
        <p:nvSpPr>
          <p:cNvPr id="244" name="Google Shape;244;p5">
            <a:extLst>
              <a:ext uri="{FF2B5EF4-FFF2-40B4-BE49-F238E27FC236}">
                <a16:creationId xmlns:a16="http://schemas.microsoft.com/office/drawing/2014/main" id="{81389FCC-AE90-DDF3-0C3B-E4C85B3CF821}"/>
              </a:ext>
            </a:extLst>
          </p:cNvPr>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p>
            <a:pPr lvl="0"/>
            <a:r>
              <a:rPr lang="en-AU" dirty="0"/>
              <a:t>Major Power Outage Exercise</a:t>
            </a:r>
            <a:br>
              <a:rPr lang="en-AU" dirty="0"/>
            </a:br>
            <a:r>
              <a:rPr lang="en-AU" b="1" dirty="0"/>
              <a:t>Aim &amp; Objectives</a:t>
            </a:r>
            <a:endParaRPr b="1" dirty="0"/>
          </a:p>
        </p:txBody>
      </p:sp>
      <p:sp>
        <p:nvSpPr>
          <p:cNvPr id="245" name="Google Shape;245;p5">
            <a:extLst>
              <a:ext uri="{FF2B5EF4-FFF2-40B4-BE49-F238E27FC236}">
                <a16:creationId xmlns:a16="http://schemas.microsoft.com/office/drawing/2014/main" id="{4937B044-07DD-F0A1-9D99-81163B828722}"/>
              </a:ext>
            </a:extLst>
          </p:cNvPr>
          <p:cNvSpPr txBox="1">
            <a:spLocks noGrp="1"/>
          </p:cNvSpPr>
          <p:nvPr>
            <p:ph type="body" idx="1"/>
          </p:nvPr>
        </p:nvSpPr>
        <p:spPr>
          <a:xfrm>
            <a:off x="360000" y="1799999"/>
            <a:ext cx="11484000" cy="4320000"/>
          </a:xfrm>
          <a:prstGeom prst="rect">
            <a:avLst/>
          </a:prstGeom>
          <a:noFill/>
          <a:ln>
            <a:noFill/>
          </a:ln>
        </p:spPr>
        <p:txBody>
          <a:bodyPr spcFirstLastPara="1" wrap="square" lIns="0" tIns="0" rIns="0" bIns="0" anchor="t" anchorCtr="0">
            <a:noAutofit/>
          </a:bodyPr>
          <a:lstStyle/>
          <a:p>
            <a:pPr marL="0" indent="0"/>
            <a:r>
              <a:rPr lang="en-AU" b="1" dirty="0">
                <a:latin typeface="Public Sans"/>
                <a:sym typeface="Public Sans"/>
              </a:rPr>
              <a:t>Objectives</a:t>
            </a:r>
          </a:p>
          <a:p>
            <a:pPr marL="0" indent="0"/>
            <a:endParaRPr lang="en-AU" b="1" dirty="0">
              <a:latin typeface="Public Sans"/>
              <a:sym typeface="Public Sans"/>
            </a:endParaRPr>
          </a:p>
          <a:p>
            <a:pPr indent="-457200">
              <a:buFont typeface="+mj-lt"/>
              <a:buAutoNum type="arabicPeriod"/>
            </a:pPr>
            <a:r>
              <a:rPr lang="en-AU" sz="1400" dirty="0">
                <a:latin typeface="Public Sans"/>
              </a:rPr>
              <a:t>Test how effectively REOCs and LEOCs coordinate with the Energy and Utility Services Functional Area (EUSFA), local councils, emergency services, and other agencies in managing the consequences of a prolonged electricity supply disruption</a:t>
            </a:r>
            <a:r>
              <a:rPr lang="en-AU" sz="1400" dirty="0">
                <a:latin typeface="Public Sans"/>
                <a:sym typeface="Public Sans"/>
              </a:rPr>
              <a:t>.</a:t>
            </a:r>
          </a:p>
          <a:p>
            <a:pPr indent="-457200">
              <a:buFont typeface="+mj-lt"/>
              <a:buAutoNum type="arabicPeriod"/>
            </a:pPr>
            <a:endParaRPr lang="en-AU" sz="1400" dirty="0">
              <a:latin typeface="Public Sans"/>
              <a:sym typeface="Public Sans"/>
            </a:endParaRPr>
          </a:p>
          <a:p>
            <a:pPr indent="-457200">
              <a:buFont typeface="+mj-lt"/>
              <a:buAutoNum type="arabicPeriod"/>
            </a:pPr>
            <a:r>
              <a:rPr lang="en-AU" sz="1400" dirty="0">
                <a:latin typeface="Public Sans"/>
                <a:sym typeface="Public Sans"/>
              </a:rPr>
              <a:t>Assess arrangements to maintain and restore essential community services, including health, water, fuel, food, telecommunications, and public information, during extended power outages, with particular attention to infrastructure interdependencies.</a:t>
            </a:r>
          </a:p>
          <a:p>
            <a:pPr indent="-457200">
              <a:buFont typeface="+mj-lt"/>
              <a:buAutoNum type="arabicPeriod"/>
            </a:pPr>
            <a:endParaRPr lang="en-AU" sz="1400" dirty="0">
              <a:latin typeface="Public Sans"/>
              <a:sym typeface="Public Sans"/>
            </a:endParaRPr>
          </a:p>
          <a:p>
            <a:pPr indent="-457200">
              <a:buFont typeface="+mj-lt"/>
              <a:buAutoNum type="arabicPeriod"/>
            </a:pPr>
            <a:r>
              <a:rPr lang="en-AU" sz="1400" dirty="0">
                <a:latin typeface="Public Sans"/>
                <a:sym typeface="Public Sans"/>
              </a:rPr>
              <a:t>Test the adequacy of arrangements for providing timely welfare assistance, relief services, and community support to affected populations during prolonged disruptions.</a:t>
            </a:r>
          </a:p>
          <a:p>
            <a:pPr indent="-457200">
              <a:buFont typeface="+mj-lt"/>
              <a:buAutoNum type="arabicPeriod"/>
            </a:pPr>
            <a:endParaRPr lang="en-AU" sz="1400" dirty="0">
              <a:latin typeface="Public Sans"/>
              <a:sym typeface="Public Sans"/>
            </a:endParaRPr>
          </a:p>
          <a:p>
            <a:pPr indent="-457200">
              <a:buFont typeface="+mj-lt"/>
              <a:buAutoNum type="arabicPeriod"/>
            </a:pPr>
            <a:r>
              <a:rPr lang="en-AU" sz="1400" dirty="0">
                <a:latin typeface="Public Sans"/>
                <a:ea typeface="Public Sans"/>
                <a:cs typeface="Public Sans"/>
                <a:sym typeface="Public Sans"/>
              </a:rPr>
              <a:t>Assess how agencies identify, prioritise, and provide targeted support to vulnerable groups and individuals, including those reliant on medical equipment, Aboriginal communities, and geographically isolated populations, during a prolonged power outage.</a:t>
            </a:r>
          </a:p>
          <a:p>
            <a:pPr indent="-457200">
              <a:buFont typeface="+mj-lt"/>
              <a:buAutoNum type="arabicPeriod"/>
            </a:pPr>
            <a:endParaRPr lang="en-AU" sz="1400" dirty="0">
              <a:latin typeface="Public Sans"/>
              <a:ea typeface="Public Sans"/>
              <a:cs typeface="Public Sans"/>
              <a:sym typeface="Public Sans"/>
            </a:endParaRPr>
          </a:p>
          <a:p>
            <a:pPr indent="-457200">
              <a:buFont typeface="+mj-lt"/>
              <a:buAutoNum type="arabicPeriod"/>
            </a:pPr>
            <a:r>
              <a:rPr lang="en-AU" sz="1400" dirty="0">
                <a:latin typeface="Public Sans"/>
              </a:rPr>
              <a:t>Evaluate how REOCs, LEOCs, and supporting agencies make and escalate decisions when operating with incomplete, delayed, or inconsistent information from energy providers and other sources</a:t>
            </a:r>
            <a:r>
              <a:rPr lang="en-AU" sz="1400" dirty="0">
                <a:latin typeface="Public Sans"/>
                <a:sym typeface="Public Sans"/>
              </a:rPr>
              <a:t>.</a:t>
            </a:r>
          </a:p>
          <a:p>
            <a:pPr marL="0" indent="0"/>
            <a:endParaRPr b="1" dirty="0">
              <a:latin typeface="Public Sans"/>
              <a:sym typeface="Public Sans"/>
            </a:endParaRPr>
          </a:p>
          <a:p>
            <a:pPr marL="0" lvl="0" indent="0" algn="l" rtl="0">
              <a:lnSpc>
                <a:spcPct val="100000"/>
              </a:lnSpc>
              <a:spcBef>
                <a:spcPts val="1200"/>
              </a:spcBef>
              <a:spcAft>
                <a:spcPts val="0"/>
              </a:spcAft>
              <a:buClr>
                <a:schemeClr val="dk1"/>
              </a:buClr>
              <a:buSzPts val="2000"/>
              <a:buNone/>
            </a:pPr>
            <a:endParaRPr sz="600" dirty="0"/>
          </a:p>
        </p:txBody>
      </p:sp>
      <p:sp>
        <p:nvSpPr>
          <p:cNvPr id="246" name="Google Shape;246;p5">
            <a:extLst>
              <a:ext uri="{FF2B5EF4-FFF2-40B4-BE49-F238E27FC236}">
                <a16:creationId xmlns:a16="http://schemas.microsoft.com/office/drawing/2014/main" id="{9CF5B7D5-2D33-76A9-72C2-4AE7D9AAE453}"/>
              </a:ext>
            </a:extLst>
          </p:cNvPr>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AU"/>
              <a:t>7</a:t>
            </a:fld>
            <a:endParaRPr/>
          </a:p>
        </p:txBody>
      </p:sp>
    </p:spTree>
    <p:extLst>
      <p:ext uri="{BB962C8B-B14F-4D97-AF65-F5344CB8AC3E}">
        <p14:creationId xmlns:p14="http://schemas.microsoft.com/office/powerpoint/2010/main" val="3374579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316683a7556_0_0"/>
          <p:cNvSpPr txBox="1">
            <a:spLocks noGrp="1"/>
          </p:cNvSpPr>
          <p:nvPr>
            <p:ph type="title"/>
          </p:nvPr>
        </p:nvSpPr>
        <p:spPr>
          <a:xfrm>
            <a:off x="360000" y="360000"/>
            <a:ext cx="10080000" cy="1008000"/>
          </a:xfrm>
          <a:prstGeom prst="rect">
            <a:avLst/>
          </a:prstGeom>
          <a:noFill/>
          <a:ln>
            <a:noFill/>
          </a:ln>
        </p:spPr>
        <p:txBody>
          <a:bodyPr spcFirstLastPara="1" wrap="square" lIns="0" tIns="0" rIns="0" bIns="0" anchor="t" anchorCtr="0">
            <a:noAutofit/>
          </a:bodyPr>
          <a:lstStyle/>
          <a:p>
            <a:pPr lvl="0"/>
            <a:r>
              <a:rPr lang="en-AU" dirty="0"/>
              <a:t>Major Power Outage Exercise</a:t>
            </a:r>
            <a:br>
              <a:rPr lang="en-AU" dirty="0"/>
            </a:br>
            <a:r>
              <a:rPr lang="en-AU" b="1" dirty="0"/>
              <a:t>Evaluation Process</a:t>
            </a:r>
            <a:endParaRPr b="1" dirty="0"/>
          </a:p>
        </p:txBody>
      </p:sp>
      <p:sp>
        <p:nvSpPr>
          <p:cNvPr id="232" name="Google Shape;232;g316683a7556_0_0"/>
          <p:cNvSpPr txBox="1">
            <a:spLocks noGrp="1"/>
          </p:cNvSpPr>
          <p:nvPr>
            <p:ph type="body" idx="1"/>
          </p:nvPr>
        </p:nvSpPr>
        <p:spPr>
          <a:xfrm>
            <a:off x="354000" y="1655624"/>
            <a:ext cx="11484000" cy="4320000"/>
          </a:xfrm>
          <a:prstGeom prst="rect">
            <a:avLst/>
          </a:prstGeom>
          <a:solidFill>
            <a:schemeClr val="lt1"/>
          </a:solid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000"/>
              <a:buNone/>
            </a:pPr>
            <a:r>
              <a:rPr lang="en-AU" sz="1800" dirty="0"/>
              <a:t>The </a:t>
            </a:r>
            <a:r>
              <a:rPr lang="en-AU" sz="1800" b="1" dirty="0">
                <a:latin typeface="Public Sans"/>
                <a:ea typeface="Public Sans"/>
                <a:cs typeface="Public Sans"/>
                <a:sym typeface="Public Sans"/>
              </a:rPr>
              <a:t>purpose of evaluation</a:t>
            </a:r>
            <a:r>
              <a:rPr lang="en-AU" sz="1800" dirty="0"/>
              <a:t> of the exercise is to assess if, and to what extent, </a:t>
            </a:r>
            <a:r>
              <a:rPr lang="en-AU" sz="1800" b="1" dirty="0">
                <a:latin typeface="Public Sans"/>
                <a:ea typeface="Public Sans"/>
                <a:cs typeface="Public Sans"/>
                <a:sym typeface="Public Sans"/>
              </a:rPr>
              <a:t>the exercise met the aim and objectives of the exercise. </a:t>
            </a:r>
            <a:endParaRPr sz="1800" b="1" dirty="0">
              <a:latin typeface="Public Sans"/>
              <a:ea typeface="Public Sans"/>
              <a:cs typeface="Public Sans"/>
              <a:sym typeface="Public Sans"/>
            </a:endParaRPr>
          </a:p>
          <a:p>
            <a:pPr marL="0" lvl="0" indent="0" algn="l" rtl="0">
              <a:lnSpc>
                <a:spcPct val="100000"/>
              </a:lnSpc>
              <a:spcBef>
                <a:spcPts val="0"/>
              </a:spcBef>
              <a:spcAft>
                <a:spcPts val="0"/>
              </a:spcAft>
              <a:buSzPts val="2000"/>
              <a:buNone/>
            </a:pPr>
            <a:endParaRPr sz="1800" dirty="0"/>
          </a:p>
          <a:p>
            <a:pPr marL="0" lvl="0" indent="0" algn="l" rtl="0">
              <a:spcBef>
                <a:spcPts val="0"/>
              </a:spcBef>
              <a:spcAft>
                <a:spcPts val="0"/>
              </a:spcAft>
              <a:buNone/>
            </a:pPr>
            <a:r>
              <a:rPr lang="en-AU" sz="1800" dirty="0"/>
              <a:t>Data and observations will be gathered during and after the exercise using the following tools:</a:t>
            </a:r>
            <a:endParaRPr sz="1800" dirty="0"/>
          </a:p>
          <a:p>
            <a:pPr marL="387350" lvl="0" indent="-285750" algn="l" rtl="0">
              <a:spcBef>
                <a:spcPts val="1200"/>
              </a:spcBef>
              <a:spcAft>
                <a:spcPts val="0"/>
              </a:spcAft>
              <a:buSzPts val="2000"/>
              <a:buFont typeface="Arial" panose="020B0604020202020204" pitchFamily="34" charset="0"/>
              <a:buChar char="•"/>
            </a:pPr>
            <a:r>
              <a:rPr lang="en-AU" sz="1800" dirty="0"/>
              <a:t>Participant Feedback Form</a:t>
            </a:r>
            <a:endParaRPr sz="1800" dirty="0"/>
          </a:p>
          <a:p>
            <a:pPr marL="387350" lvl="0" indent="-285750" algn="l" rtl="0">
              <a:spcBef>
                <a:spcPts val="0"/>
              </a:spcBef>
              <a:spcAft>
                <a:spcPts val="0"/>
              </a:spcAft>
              <a:buSzPts val="2000"/>
              <a:buFont typeface="Arial" panose="020B0604020202020204" pitchFamily="34" charset="0"/>
              <a:buChar char="•"/>
            </a:pPr>
            <a:r>
              <a:rPr lang="en-AU" sz="1800" dirty="0"/>
              <a:t>After-Action Review Debrief Forms</a:t>
            </a:r>
            <a:endParaRPr sz="1800" dirty="0"/>
          </a:p>
          <a:p>
            <a:pPr marL="387350" lvl="0" indent="-285750" algn="l" rtl="0">
              <a:spcBef>
                <a:spcPts val="0"/>
              </a:spcBef>
              <a:spcAft>
                <a:spcPts val="0"/>
              </a:spcAft>
              <a:buSzPts val="2000"/>
              <a:buFont typeface="Arial" panose="020B0604020202020204" pitchFamily="34" charset="0"/>
              <a:buChar char="•"/>
            </a:pPr>
            <a:r>
              <a:rPr lang="en-AU" sz="1800" dirty="0"/>
              <a:t>Evaluator’s Observation Checklist</a:t>
            </a:r>
            <a:endParaRPr sz="1800" dirty="0"/>
          </a:p>
          <a:p>
            <a:pPr marL="0" lvl="0" indent="0" algn="l" rtl="0">
              <a:spcBef>
                <a:spcPts val="1200"/>
              </a:spcBef>
              <a:spcAft>
                <a:spcPts val="0"/>
              </a:spcAft>
              <a:buNone/>
            </a:pPr>
            <a:r>
              <a:rPr lang="en-AU" sz="1800" dirty="0"/>
              <a:t>Upon completing the exercise, evaluators will return all completed data collection tools to the Exercise Evaluation Coordinator. The Coordinator will then compile and analyse the collected data and observations, documenting insights and lessons in the analysis tables within the Evaluation Plan.</a:t>
            </a:r>
            <a:endParaRPr sz="1800" dirty="0"/>
          </a:p>
          <a:p>
            <a:pPr marL="0" lvl="0" indent="0" algn="l" rtl="0">
              <a:spcBef>
                <a:spcPts val="1200"/>
              </a:spcBef>
              <a:spcAft>
                <a:spcPts val="1200"/>
              </a:spcAft>
              <a:buNone/>
            </a:pPr>
            <a:r>
              <a:rPr lang="en-AU" sz="1800" dirty="0"/>
              <a:t>The final exercise and evaluation reports are to be submitted to the Premier’s Department and will contribute to the annual State Lessons Analysis process.</a:t>
            </a:r>
            <a:endParaRPr sz="1800" dirty="0"/>
          </a:p>
        </p:txBody>
      </p:sp>
      <p:sp>
        <p:nvSpPr>
          <p:cNvPr id="233" name="Google Shape;233;g316683a7556_0_0"/>
          <p:cNvSpPr txBox="1">
            <a:spLocks noGrp="1"/>
          </p:cNvSpPr>
          <p:nvPr>
            <p:ph type="sldNum" idx="12"/>
          </p:nvPr>
        </p:nvSpPr>
        <p:spPr>
          <a:xfrm>
            <a:off x="11124000" y="6516000"/>
            <a:ext cx="7200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AU"/>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0"/>
          <p:cNvSpPr txBox="1">
            <a:spLocks noGrp="1"/>
          </p:cNvSpPr>
          <p:nvPr>
            <p:ph type="title"/>
          </p:nvPr>
        </p:nvSpPr>
        <p:spPr>
          <a:xfrm>
            <a:off x="359999" y="3960000"/>
            <a:ext cx="10863057" cy="1224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800"/>
              <a:buFont typeface="Public Sans"/>
              <a:buNone/>
            </a:pPr>
            <a:r>
              <a:rPr lang="en-AU" dirty="0"/>
              <a:t>Exercise Scenario</a:t>
            </a:r>
            <a:endParaRPr dirty="0"/>
          </a:p>
        </p:txBody>
      </p:sp>
      <p:sp>
        <p:nvSpPr>
          <p:cNvPr id="239" name="Google Shape;239;p10"/>
          <p:cNvSpPr txBox="1">
            <a:spLocks noGrp="1"/>
          </p:cNvSpPr>
          <p:nvPr>
            <p:ph type="body" idx="2"/>
          </p:nvPr>
        </p:nvSpPr>
        <p:spPr>
          <a:xfrm>
            <a:off x="359998" y="5291999"/>
            <a:ext cx="9958283" cy="120600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000"/>
              <a:buNone/>
            </a:pPr>
            <a:r>
              <a:rPr lang="en-AU" dirty="0"/>
              <a:t>Major Power Outage Exercise - DISCEX</a:t>
            </a:r>
            <a:endParaRPr dirty="0"/>
          </a:p>
        </p:txBody>
      </p:sp>
    </p:spTree>
  </p:cSld>
  <p:clrMapOvr>
    <a:masterClrMapping/>
  </p:clrMapOvr>
</p:sld>
</file>

<file path=ppt/theme/theme1.xml><?xml version="1.0" encoding="utf-8"?>
<a:theme xmlns:a="http://schemas.openxmlformats.org/drawingml/2006/main" name="NSWG Corporate">
  <a:themeElements>
    <a:clrScheme name="NSWGOV Corporate Red04 Sept 2022">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22272B"/>
      </a:hlink>
      <a:folHlink>
        <a:srgbClr val="2227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laceholder">
  <a:themeElements>
    <a:clrScheme name="NSWGOV Corporate Red04 Sept 2022">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22272B"/>
      </a:hlink>
      <a:folHlink>
        <a:srgbClr val="2227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F50AB5D6E53347B08395D7D50C60F6" ma:contentTypeVersion="18" ma:contentTypeDescription="Create a new document." ma:contentTypeScope="" ma:versionID="54ce38e664f27f06067e078ad181f35b">
  <xsd:schema xmlns:xsd="http://www.w3.org/2001/XMLSchema" xmlns:xs="http://www.w3.org/2001/XMLSchema" xmlns:p="http://schemas.microsoft.com/office/2006/metadata/properties" xmlns:ns1="http://schemas.microsoft.com/sharepoint/v3" xmlns:ns2="5808c2c6-831d-4b46-b271-b4e3f64280a3" xmlns:ns3="6ef053ad-0eda-4d92-9096-6a6fec6880ee" targetNamespace="http://schemas.microsoft.com/office/2006/metadata/properties" ma:root="true" ma:fieldsID="e181002950626be7fbab7caffe05c380" ns1:_="" ns2:_="" ns3:_="">
    <xsd:import namespace="http://schemas.microsoft.com/sharepoint/v3"/>
    <xsd:import namespace="5808c2c6-831d-4b46-b271-b4e3f64280a3"/>
    <xsd:import namespace="6ef053ad-0eda-4d92-9096-6a6fec6880e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SearchProperties" minOccurs="0"/>
                <xsd:element ref="ns2:MediaServiceLocation"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08c2c6-831d-4b46-b271-b4e3f64280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6004604-8c32-4241-8b90-5e68b4a33b5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f053ad-0eda-4d92-9096-6a6fec6880e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0f49e5f-9c9f-48a0-bf37-52128ef28751}" ma:internalName="TaxCatchAll" ma:showField="CatchAllData" ma:web="6ef053ad-0eda-4d92-9096-6a6fec6880ee">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ef053ad-0eda-4d92-9096-6a6fec6880ee" xsi:nil="true"/>
    <lcf76f155ced4ddcb4097134ff3c332f xmlns="5808c2c6-831d-4b46-b271-b4e3f64280a3">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E334A5-26A3-4902-BCCC-2F2076F416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808c2c6-831d-4b46-b271-b4e3f64280a3"/>
    <ds:schemaRef ds:uri="6ef053ad-0eda-4d92-9096-6a6fec6880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2132BC5-97F1-4C39-A25C-9324D4DC9DBF}">
  <ds:schemaRefs>
    <ds:schemaRef ds:uri="http://schemas.microsoft.com/office/2006/metadata/properties"/>
    <ds:schemaRef ds:uri="http://schemas.microsoft.com/office/infopath/2007/PartnerControls"/>
    <ds:schemaRef ds:uri="6ef053ad-0eda-4d92-9096-6a6fec6880ee"/>
    <ds:schemaRef ds:uri="5808c2c6-831d-4b46-b271-b4e3f64280a3"/>
    <ds:schemaRef ds:uri="http://schemas.microsoft.com/sharepoint/v3"/>
  </ds:schemaRefs>
</ds:datastoreItem>
</file>

<file path=customXml/itemProps3.xml><?xml version="1.0" encoding="utf-8"?>
<ds:datastoreItem xmlns:ds="http://schemas.openxmlformats.org/officeDocument/2006/customXml" ds:itemID="{EA91947E-668A-4FEA-AAC4-78592A6727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200</TotalTime>
  <Words>3322</Words>
  <Application>Microsoft Office PowerPoint</Application>
  <PresentationFormat>Widescreen</PresentationFormat>
  <Paragraphs>248</Paragraphs>
  <Slides>34</Slides>
  <Notes>34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Times New Roman</vt:lpstr>
      <vt:lpstr>Public Sans SemiBold</vt:lpstr>
      <vt:lpstr>Public Sans Light</vt:lpstr>
      <vt:lpstr>Public Sans</vt:lpstr>
      <vt:lpstr>Calibri</vt:lpstr>
      <vt:lpstr>Arial</vt:lpstr>
      <vt:lpstr>NSWG Corporate</vt:lpstr>
      <vt:lpstr>Placeholder</vt:lpstr>
      <vt:lpstr>Exercise [INSERT NAME]</vt:lpstr>
      <vt:lpstr>Acknowledgement of Country</vt:lpstr>
      <vt:lpstr>Major Power Outage Exercise Agenda</vt:lpstr>
      <vt:lpstr>Major Power Outage Exercise Housekeeping</vt:lpstr>
      <vt:lpstr>Major Power Outage Exercise Introductions</vt:lpstr>
      <vt:lpstr>Major Power Outage Exercise Aim &amp; Objectives</vt:lpstr>
      <vt:lpstr>Major Power Outage Exercise Aim &amp; Objectives</vt:lpstr>
      <vt:lpstr>Major Power Outage Exercise Evaluation Process</vt:lpstr>
      <vt:lpstr>Exercise Scenario</vt:lpstr>
      <vt:lpstr>Storyline</vt:lpstr>
      <vt:lpstr>Storyline</vt:lpstr>
      <vt:lpstr>Storyline</vt:lpstr>
      <vt:lpstr>Storyline</vt:lpstr>
      <vt:lpstr>Exercise</vt:lpstr>
      <vt:lpstr>Major Power Outage Exercise Special Idea 1</vt:lpstr>
      <vt:lpstr>Major Power Outage Exercise Special Idea 1</vt:lpstr>
      <vt:lpstr>Major Power Outage Exercise Special Idea 1</vt:lpstr>
      <vt:lpstr>Major Power Outage Exercise Special Idea 1</vt:lpstr>
      <vt:lpstr>Major Power Outage Exercise Special Idea 2</vt:lpstr>
      <vt:lpstr>Major Power Outage Exercise Special Idea 2</vt:lpstr>
      <vt:lpstr>Morning Tea</vt:lpstr>
      <vt:lpstr>Major Power Outage Exercise Special Idea 2</vt:lpstr>
      <vt:lpstr>Major Power Outage Exercise Special Idea 2</vt:lpstr>
      <vt:lpstr>Major Power Outage Exercise Special Idea 3</vt:lpstr>
      <vt:lpstr>Major Power Outage Exercise Special Idea 3</vt:lpstr>
      <vt:lpstr>Major Power Outage Exercise Special Idea 3</vt:lpstr>
      <vt:lpstr>Major Power Outage Exercise Special Idea 3</vt:lpstr>
      <vt:lpstr>Major Power Outage Exercise Special Idea 4</vt:lpstr>
      <vt:lpstr>Major Power Outage Exercise Special Idea 4</vt:lpstr>
      <vt:lpstr>Major Power Outage Exercise Special Idea 4</vt:lpstr>
      <vt:lpstr>Major Power Outage Exercise Special Idea 4</vt:lpstr>
      <vt:lpstr>Lunch</vt:lpstr>
      <vt:lpstr>Exercise Debrief</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Simon Davis; Ryan Clarkstone</dc:creator>
  <cp:lastModifiedBy>Michael Beyers</cp:lastModifiedBy>
  <cp:revision>5</cp:revision>
  <dcterms:created xsi:type="dcterms:W3CDTF">2023-07-05T22:37:29Z</dcterms:created>
  <dcterms:modified xsi:type="dcterms:W3CDTF">2025-10-09T02:48:24Z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0x01010065F50AB5D6E53347B08395D7D50C60F6</vt:lpwstr>
  </property>
  <property fmtid="{D5CDD505-2E9C-101B-9397-08002B2CF9AE}" pid="3" name="MediaServiceImageTags">
    <vt:lpwstr/>
  </property>
  <property fmtid="{D5CDD505-2E9C-101B-9397-08002B2CF9AE}" pid="4" name="MSIP_Label_a6214476-0a12-4e5a-9f69-27718960d391_Enabled">
    <vt:lpwstr>true</vt:lpwstr>
  </property>
  <property fmtid="{D5CDD505-2E9C-101B-9397-08002B2CF9AE}" pid="5" name="MSIP_Label_a6214476-0a12-4e5a-9f69-27718960d391_SetDate">
    <vt:lpwstr>2023-07-25T23:43:28Z</vt:lpwstr>
  </property>
  <property fmtid="{D5CDD505-2E9C-101B-9397-08002B2CF9AE}" pid="6" name="MSIP_Label_a6214476-0a12-4e5a-9f69-27718960d391_Method">
    <vt:lpwstr>Standard</vt:lpwstr>
  </property>
  <property fmtid="{D5CDD505-2E9C-101B-9397-08002B2CF9AE}" pid="7" name="MSIP_Label_a6214476-0a12-4e5a-9f69-27718960d391_Name">
    <vt:lpwstr>OFFICIAL</vt:lpwstr>
  </property>
  <property fmtid="{D5CDD505-2E9C-101B-9397-08002B2CF9AE}" pid="8" name="MSIP_Label_a6214476-0a12-4e5a-9f69-27718960d391_SiteId">
    <vt:lpwstr>1ef97a68-e8ab-44ed-a16d-b579fe2d7cd8</vt:lpwstr>
  </property>
  <property fmtid="{D5CDD505-2E9C-101B-9397-08002B2CF9AE}" pid="9" name="MSIP_Label_a6214476-0a12-4e5a-9f69-27718960d391_ActionId">
    <vt:lpwstr>9af77217-071b-4ca7-b5e3-f191f57e03c8</vt:lpwstr>
  </property>
  <property fmtid="{D5CDD505-2E9C-101B-9397-08002B2CF9AE}" pid="10" name="MSIP_Label_a6214476-0a12-4e5a-9f69-27718960d391_ContentBits">
    <vt:lpwstr>3</vt:lpwstr>
  </property>
  <property fmtid="{D5CDD505-2E9C-101B-9397-08002B2CF9AE}" pid="11" name="ClassificationContentMarkingFooterLocations">
    <vt:lpwstr>NSWG Corporate:10\Placeholder:5</vt:lpwstr>
  </property>
  <property fmtid="{D5CDD505-2E9C-101B-9397-08002B2CF9AE}" pid="12" name="ClassificationContentMarkingFooterText">
    <vt:lpwstr>OFFICIAL</vt:lpwstr>
  </property>
  <property fmtid="{D5CDD505-2E9C-101B-9397-08002B2CF9AE}" pid="13" name="ClassificationContentMarkingHeaderLocations">
    <vt:lpwstr>NSWG Corporate:7\Placeholder:4</vt:lpwstr>
  </property>
  <property fmtid="{D5CDD505-2E9C-101B-9397-08002B2CF9AE}" pid="14" name="ClassificationContentMarkingHeaderText">
    <vt:lpwstr>OFFICIAL</vt:lpwstr>
  </property>
</Properties>
</file>