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47"/>
  </p:notesMasterIdLst>
  <p:sldIdLst>
    <p:sldId id="256" r:id="rId6"/>
    <p:sldId id="257" r:id="rId7"/>
    <p:sldId id="258" r:id="rId8"/>
    <p:sldId id="259" r:id="rId9"/>
    <p:sldId id="260" r:id="rId10"/>
    <p:sldId id="263" r:id="rId11"/>
    <p:sldId id="261" r:id="rId12"/>
    <p:sldId id="285" r:id="rId13"/>
    <p:sldId id="286" r:id="rId14"/>
    <p:sldId id="287" r:id="rId15"/>
    <p:sldId id="262" r:id="rId16"/>
    <p:sldId id="264" r:id="rId17"/>
    <p:sldId id="288" r:id="rId18"/>
    <p:sldId id="289" r:id="rId19"/>
    <p:sldId id="290" r:id="rId20"/>
    <p:sldId id="291" r:id="rId21"/>
    <p:sldId id="267" r:id="rId22"/>
    <p:sldId id="268" r:id="rId23"/>
    <p:sldId id="292" r:id="rId24"/>
    <p:sldId id="293" r:id="rId25"/>
    <p:sldId id="294" r:id="rId26"/>
    <p:sldId id="271"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284" r:id="rId46"/>
  </p:sldIdLst>
  <p:sldSz cx="12192000" cy="6858000"/>
  <p:notesSz cx="6858000" cy="9144000"/>
  <p:embeddedFontLst>
    <p:embeddedFont>
      <p:font typeface="Public Sans" pitchFamily="2" charset="0"/>
      <p:regular r:id="rId48"/>
      <p:bold r:id="rId49"/>
      <p:italic r:id="rId50"/>
      <p:boldItalic r:id="rId51"/>
    </p:embeddedFont>
    <p:embeddedFont>
      <p:font typeface="Public Sans Light" pitchFamily="2" charset="0"/>
      <p:regular r:id="rId52"/>
      <p:bold r:id="rId53"/>
      <p:italic r:id="rId54"/>
      <p:boldItalic r:id="rId55"/>
    </p:embeddedFont>
    <p:embeddedFont>
      <p:font typeface="Public Sans SemiBold" pitchFamily="2" charset="0"/>
      <p:bold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r6nIp+9NSylhVdOzi9zsZ6/EJ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446A9-0FC3-4C32-9563-33F75E604328}" v="14" dt="2025-08-03T03:39:0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6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customschemas.google.com/relationships/presentationmetadata" Target="meta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Clarkstone" userId="f3afc8a6-83b9-4980-9a9e-2aa4cf3ae41c" providerId="ADAL" clId="{D7C24BB2-9BAD-4545-9E69-95075AECEC0B}"/>
    <pc:docChg chg="undo custSel addSld delSld modSld sldOrd">
      <pc:chgData name="Ryan Clarkstone" userId="f3afc8a6-83b9-4980-9a9e-2aa4cf3ae41c" providerId="ADAL" clId="{D7C24BB2-9BAD-4545-9E69-95075AECEC0B}" dt="2025-06-10T02:28:29.487" v="2291" actId="20577"/>
      <pc:docMkLst>
        <pc:docMk/>
      </pc:docMkLst>
      <pc:sldChg chg="addSp delSp modSp mod">
        <pc:chgData name="Ryan Clarkstone" userId="f3afc8a6-83b9-4980-9a9e-2aa4cf3ae41c" providerId="ADAL" clId="{D7C24BB2-9BAD-4545-9E69-95075AECEC0B}" dt="2025-06-10T02:18:52.393" v="2257" actId="20577"/>
        <pc:sldMkLst>
          <pc:docMk/>
          <pc:sldMk cId="0" sldId="256"/>
        </pc:sldMkLst>
        <pc:spChg chg="mod">
          <ac:chgData name="Ryan Clarkstone" userId="f3afc8a6-83b9-4980-9a9e-2aa4cf3ae41c" providerId="ADAL" clId="{D7C24BB2-9BAD-4545-9E69-95075AECEC0B}" dt="2025-06-10T02:18:52.393" v="2257" actId="20577"/>
          <ac:spMkLst>
            <pc:docMk/>
            <pc:sldMk cId="0" sldId="256"/>
            <ac:spMk id="181" creationId="{00000000-0000-0000-0000-000000000000}"/>
          </ac:spMkLst>
        </pc:spChg>
        <pc:spChg chg="add del mod">
          <ac:chgData name="Ryan Clarkstone" userId="f3afc8a6-83b9-4980-9a9e-2aa4cf3ae41c" providerId="ADAL" clId="{D7C24BB2-9BAD-4545-9E69-95075AECEC0B}" dt="2025-06-08T12:41:43.494" v="2159" actId="20577"/>
          <ac:spMkLst>
            <pc:docMk/>
            <pc:sldMk cId="0" sldId="256"/>
            <ac:spMk id="183" creationId="{00000000-0000-0000-0000-000000000000}"/>
          </ac:spMkLst>
        </pc:spChg>
      </pc:sldChg>
      <pc:sldChg chg="addSp delSp modSp mod">
        <pc:chgData name="Ryan Clarkstone" userId="f3afc8a6-83b9-4980-9a9e-2aa4cf3ae41c" providerId="ADAL" clId="{D7C24BB2-9BAD-4545-9E69-95075AECEC0B}" dt="2025-06-08T12:43:33.579" v="2175" actId="113"/>
        <pc:sldMkLst>
          <pc:docMk/>
          <pc:sldMk cId="0" sldId="258"/>
        </pc:sldMkLst>
        <pc:spChg chg="mod">
          <ac:chgData name="Ryan Clarkstone" userId="f3afc8a6-83b9-4980-9a9e-2aa4cf3ae41c" providerId="ADAL" clId="{D7C24BB2-9BAD-4545-9E69-95075AECEC0B}" dt="2025-06-08T12:43:33.579" v="2175" actId="113"/>
          <ac:spMkLst>
            <pc:docMk/>
            <pc:sldMk cId="0" sldId="258"/>
            <ac:spMk id="198" creationId="{00000000-0000-0000-0000-000000000000}"/>
          </ac:spMkLst>
        </pc:spChg>
        <pc:spChg chg="mod">
          <ac:chgData name="Ryan Clarkstone" userId="f3afc8a6-83b9-4980-9a9e-2aa4cf3ae41c" providerId="ADAL" clId="{D7C24BB2-9BAD-4545-9E69-95075AECEC0B}" dt="2025-06-08T10:32:37.851" v="601" actId="20577"/>
          <ac:spMkLst>
            <pc:docMk/>
            <pc:sldMk cId="0" sldId="258"/>
            <ac:spMk id="204" creationId="{00000000-0000-0000-0000-000000000000}"/>
          </ac:spMkLst>
        </pc:spChg>
        <pc:grpChg chg="add del mod">
          <ac:chgData name="Ryan Clarkstone" userId="f3afc8a6-83b9-4980-9a9e-2aa4cf3ae41c" providerId="ADAL" clId="{D7C24BB2-9BAD-4545-9E69-95075AECEC0B}" dt="2025-06-08T10:26:41.681" v="318" actId="478"/>
          <ac:grpSpMkLst>
            <pc:docMk/>
            <pc:sldMk cId="0" sldId="258"/>
            <ac:grpSpMk id="200" creationId="{00000000-0000-0000-0000-000000000000}"/>
          </ac:grpSpMkLst>
        </pc:grpChg>
      </pc:sldChg>
      <pc:sldChg chg="modSp mod">
        <pc:chgData name="Ryan Clarkstone" userId="f3afc8a6-83b9-4980-9a9e-2aa4cf3ae41c" providerId="ADAL" clId="{D7C24BB2-9BAD-4545-9E69-95075AECEC0B}" dt="2025-06-08T12:43:46.237" v="2189" actId="113"/>
        <pc:sldMkLst>
          <pc:docMk/>
          <pc:sldMk cId="0" sldId="259"/>
        </pc:sldMkLst>
        <pc:spChg chg="mod">
          <ac:chgData name="Ryan Clarkstone" userId="f3afc8a6-83b9-4980-9a9e-2aa4cf3ae41c" providerId="ADAL" clId="{D7C24BB2-9BAD-4545-9E69-95075AECEC0B}" dt="2025-06-08T12:43:46.237" v="2189" actId="113"/>
          <ac:spMkLst>
            <pc:docMk/>
            <pc:sldMk cId="0" sldId="259"/>
            <ac:spMk id="217" creationId="{00000000-0000-0000-0000-000000000000}"/>
          </ac:spMkLst>
        </pc:spChg>
      </pc:sldChg>
      <pc:sldChg chg="modSp mod">
        <pc:chgData name="Ryan Clarkstone" userId="f3afc8a6-83b9-4980-9a9e-2aa4cf3ae41c" providerId="ADAL" clId="{D7C24BB2-9BAD-4545-9E69-95075AECEC0B}" dt="2025-06-08T12:43:55.157" v="2203" actId="113"/>
        <pc:sldMkLst>
          <pc:docMk/>
          <pc:sldMk cId="0" sldId="260"/>
        </pc:sldMkLst>
        <pc:spChg chg="mod">
          <ac:chgData name="Ryan Clarkstone" userId="f3afc8a6-83b9-4980-9a9e-2aa4cf3ae41c" providerId="ADAL" clId="{D7C24BB2-9BAD-4545-9E69-95075AECEC0B}" dt="2025-06-08T12:43:55.157" v="2203" actId="113"/>
          <ac:spMkLst>
            <pc:docMk/>
            <pc:sldMk cId="0" sldId="260"/>
            <ac:spMk id="224" creationId="{00000000-0000-0000-0000-000000000000}"/>
          </ac:spMkLst>
        </pc:spChg>
        <pc:spChg chg="mod">
          <ac:chgData name="Ryan Clarkstone" userId="f3afc8a6-83b9-4980-9a9e-2aa4cf3ae41c" providerId="ADAL" clId="{D7C24BB2-9BAD-4545-9E69-95075AECEC0B}" dt="2025-06-08T10:31:38.189" v="582" actId="6549"/>
          <ac:spMkLst>
            <pc:docMk/>
            <pc:sldMk cId="0" sldId="260"/>
            <ac:spMk id="225" creationId="{00000000-0000-0000-0000-000000000000}"/>
          </ac:spMkLst>
        </pc:spChg>
      </pc:sldChg>
      <pc:sldChg chg="modSp mod">
        <pc:chgData name="Ryan Clarkstone" userId="f3afc8a6-83b9-4980-9a9e-2aa4cf3ae41c" providerId="ADAL" clId="{D7C24BB2-9BAD-4545-9E69-95075AECEC0B}" dt="2025-06-08T10:57:49.192" v="1270" actId="113"/>
        <pc:sldMkLst>
          <pc:docMk/>
          <pc:sldMk cId="0" sldId="261"/>
        </pc:sldMkLst>
        <pc:spChg chg="mod">
          <ac:chgData name="Ryan Clarkstone" userId="f3afc8a6-83b9-4980-9a9e-2aa4cf3ae41c" providerId="ADAL" clId="{D7C24BB2-9BAD-4545-9E69-95075AECEC0B}" dt="2025-06-08T10:57:49.192" v="1270" actId="113"/>
          <ac:spMkLst>
            <pc:docMk/>
            <pc:sldMk cId="0" sldId="261"/>
            <ac:spMk id="231" creationId="{00000000-0000-0000-0000-000000000000}"/>
          </ac:spMkLst>
        </pc:spChg>
        <pc:spChg chg="mod">
          <ac:chgData name="Ryan Clarkstone" userId="f3afc8a6-83b9-4980-9a9e-2aa4cf3ae41c" providerId="ADAL" clId="{D7C24BB2-9BAD-4545-9E69-95075AECEC0B}" dt="2025-06-08T10:34:00.367" v="646" actId="20577"/>
          <ac:spMkLst>
            <pc:docMk/>
            <pc:sldMk cId="0" sldId="261"/>
            <ac:spMk id="232" creationId="{00000000-0000-0000-0000-000000000000}"/>
          </ac:spMkLst>
        </pc:spChg>
      </pc:sldChg>
      <pc:sldChg chg="modSp mod">
        <pc:chgData name="Ryan Clarkstone" userId="f3afc8a6-83b9-4980-9a9e-2aa4cf3ae41c" providerId="ADAL" clId="{D7C24BB2-9BAD-4545-9E69-95075AECEC0B}" dt="2025-06-10T02:26:54.909" v="2269" actId="20577"/>
        <pc:sldMkLst>
          <pc:docMk/>
          <pc:sldMk cId="0" sldId="262"/>
        </pc:sldMkLst>
        <pc:spChg chg="mod">
          <ac:chgData name="Ryan Clarkstone" userId="f3afc8a6-83b9-4980-9a9e-2aa4cf3ae41c" providerId="ADAL" clId="{D7C24BB2-9BAD-4545-9E69-95075AECEC0B}" dt="2025-06-10T02:26:54.909" v="2269" actId="20577"/>
          <ac:spMkLst>
            <pc:docMk/>
            <pc:sldMk cId="0" sldId="262"/>
            <ac:spMk id="239" creationId="{00000000-0000-0000-0000-000000000000}"/>
          </ac:spMkLst>
        </pc:spChg>
      </pc:sldChg>
      <pc:sldChg chg="modSp mod ord">
        <pc:chgData name="Ryan Clarkstone" userId="f3afc8a6-83b9-4980-9a9e-2aa4cf3ae41c" providerId="ADAL" clId="{D7C24BB2-9BAD-4545-9E69-95075AECEC0B}" dt="2025-06-08T10:57:30.355" v="1256" actId="20577"/>
        <pc:sldMkLst>
          <pc:docMk/>
          <pc:sldMk cId="0" sldId="263"/>
        </pc:sldMkLst>
        <pc:spChg chg="mod">
          <ac:chgData name="Ryan Clarkstone" userId="f3afc8a6-83b9-4980-9a9e-2aa4cf3ae41c" providerId="ADAL" clId="{D7C24BB2-9BAD-4545-9E69-95075AECEC0B}" dt="2025-06-08T10:55:27.494" v="1224" actId="113"/>
          <ac:spMkLst>
            <pc:docMk/>
            <pc:sldMk cId="0" sldId="263"/>
            <ac:spMk id="244" creationId="{00000000-0000-0000-0000-000000000000}"/>
          </ac:spMkLst>
        </pc:spChg>
        <pc:spChg chg="mod">
          <ac:chgData name="Ryan Clarkstone" userId="f3afc8a6-83b9-4980-9a9e-2aa4cf3ae41c" providerId="ADAL" clId="{D7C24BB2-9BAD-4545-9E69-95075AECEC0B}" dt="2025-06-08T10:57:30.355" v="1256" actId="20577"/>
          <ac:spMkLst>
            <pc:docMk/>
            <pc:sldMk cId="0" sldId="263"/>
            <ac:spMk id="245" creationId="{00000000-0000-0000-0000-000000000000}"/>
          </ac:spMkLst>
        </pc:spChg>
      </pc:sldChg>
      <pc:sldChg chg="addSp delSp modSp mod">
        <pc:chgData name="Ryan Clarkstone" userId="f3afc8a6-83b9-4980-9a9e-2aa4cf3ae41c" providerId="ADAL" clId="{D7C24BB2-9BAD-4545-9E69-95075AECEC0B}" dt="2025-06-08T11:07:10.342" v="1347"/>
        <pc:sldMkLst>
          <pc:docMk/>
          <pc:sldMk cId="0" sldId="264"/>
        </pc:sldMkLst>
        <pc:spChg chg="mod">
          <ac:chgData name="Ryan Clarkstone" userId="f3afc8a6-83b9-4980-9a9e-2aa4cf3ae41c" providerId="ADAL" clId="{D7C24BB2-9BAD-4545-9E69-95075AECEC0B}" dt="2025-06-08T11:06:33.193" v="1340" actId="20577"/>
          <ac:spMkLst>
            <pc:docMk/>
            <pc:sldMk cId="0" sldId="264"/>
            <ac:spMk id="251" creationId="{00000000-0000-0000-0000-000000000000}"/>
          </ac:spMkLst>
        </pc:spChg>
        <pc:spChg chg="mod">
          <ac:chgData name="Ryan Clarkstone" userId="f3afc8a6-83b9-4980-9a9e-2aa4cf3ae41c" providerId="ADAL" clId="{D7C24BB2-9BAD-4545-9E69-95075AECEC0B}" dt="2025-06-08T11:07:10.342" v="1347"/>
          <ac:spMkLst>
            <pc:docMk/>
            <pc:sldMk cId="0" sldId="264"/>
            <ac:spMk id="252" creationId="{00000000-0000-0000-0000-000000000000}"/>
          </ac:spMkLst>
        </pc:spChg>
        <pc:picChg chg="add mod">
          <ac:chgData name="Ryan Clarkstone" userId="f3afc8a6-83b9-4980-9a9e-2aa4cf3ae41c" providerId="ADAL" clId="{D7C24BB2-9BAD-4545-9E69-95075AECEC0B}" dt="2025-06-08T11:05:53.682" v="1331"/>
          <ac:picMkLst>
            <pc:docMk/>
            <pc:sldMk cId="0" sldId="264"/>
            <ac:picMk id="1026" creationId="{28FA9FED-8F89-0EAD-D31B-389110F434A8}"/>
          </ac:picMkLst>
        </pc:picChg>
      </pc:sldChg>
      <pc:sldChg chg="del">
        <pc:chgData name="Ryan Clarkstone" userId="f3afc8a6-83b9-4980-9a9e-2aa4cf3ae41c" providerId="ADAL" clId="{D7C24BB2-9BAD-4545-9E69-95075AECEC0B}" dt="2025-06-08T11:08:27.065" v="1358" actId="47"/>
        <pc:sldMkLst>
          <pc:docMk/>
          <pc:sldMk cId="0" sldId="265"/>
        </pc:sldMkLst>
      </pc:sldChg>
      <pc:sldChg chg="del">
        <pc:chgData name="Ryan Clarkstone" userId="f3afc8a6-83b9-4980-9a9e-2aa4cf3ae41c" providerId="ADAL" clId="{D7C24BB2-9BAD-4545-9E69-95075AECEC0B}" dt="2025-06-08T11:08:28.525" v="1359" actId="47"/>
        <pc:sldMkLst>
          <pc:docMk/>
          <pc:sldMk cId="0" sldId="266"/>
        </pc:sldMkLst>
      </pc:sldChg>
      <pc:sldChg chg="addSp delSp modSp mod">
        <pc:chgData name="Ryan Clarkstone" userId="f3afc8a6-83b9-4980-9a9e-2aa4cf3ae41c" providerId="ADAL" clId="{D7C24BB2-9BAD-4545-9E69-95075AECEC0B}" dt="2025-06-08T12:46:51.612" v="2213" actId="478"/>
        <pc:sldMkLst>
          <pc:docMk/>
          <pc:sldMk cId="0" sldId="267"/>
        </pc:sldMkLst>
        <pc:spChg chg="mod">
          <ac:chgData name="Ryan Clarkstone" userId="f3afc8a6-83b9-4980-9a9e-2aa4cf3ae41c" providerId="ADAL" clId="{D7C24BB2-9BAD-4545-9E69-95075AECEC0B}" dt="2025-06-08T12:11:41.339" v="1418" actId="113"/>
          <ac:spMkLst>
            <pc:docMk/>
            <pc:sldMk cId="0" sldId="267"/>
            <ac:spMk id="275" creationId="{00000000-0000-0000-0000-000000000000}"/>
          </ac:spMkLst>
        </pc:spChg>
        <pc:spChg chg="mod">
          <ac:chgData name="Ryan Clarkstone" userId="f3afc8a6-83b9-4980-9a9e-2aa4cf3ae41c" providerId="ADAL" clId="{D7C24BB2-9BAD-4545-9E69-95075AECEC0B}" dt="2025-06-08T12:12:04.185" v="1429"/>
          <ac:spMkLst>
            <pc:docMk/>
            <pc:sldMk cId="0" sldId="267"/>
            <ac:spMk id="276" creationId="{00000000-0000-0000-0000-000000000000}"/>
          </ac:spMkLst>
        </pc:spChg>
        <pc:picChg chg="add mod">
          <ac:chgData name="Ryan Clarkstone" userId="f3afc8a6-83b9-4980-9a9e-2aa4cf3ae41c" providerId="ADAL" clId="{D7C24BB2-9BAD-4545-9E69-95075AECEC0B}" dt="2025-06-08T12:46:49.451" v="2212" actId="1076"/>
          <ac:picMkLst>
            <pc:docMk/>
            <pc:sldMk cId="0" sldId="267"/>
            <ac:picMk id="2054" creationId="{E02E8CFD-29B6-2084-118C-CC3881464F3B}"/>
          </ac:picMkLst>
        </pc:picChg>
      </pc:sldChg>
      <pc:sldChg chg="modSp mod">
        <pc:chgData name="Ryan Clarkstone" userId="f3afc8a6-83b9-4980-9a9e-2aa4cf3ae41c" providerId="ADAL" clId="{D7C24BB2-9BAD-4545-9E69-95075AECEC0B}" dt="2025-06-08T12:13:39.643" v="1446" actId="20577"/>
        <pc:sldMkLst>
          <pc:docMk/>
          <pc:sldMk cId="0" sldId="268"/>
        </pc:sldMkLst>
        <pc:spChg chg="mod">
          <ac:chgData name="Ryan Clarkstone" userId="f3afc8a6-83b9-4980-9a9e-2aa4cf3ae41c" providerId="ADAL" clId="{D7C24BB2-9BAD-4545-9E69-95075AECEC0B}" dt="2025-06-08T12:12:26.926" v="1430"/>
          <ac:spMkLst>
            <pc:docMk/>
            <pc:sldMk cId="0" sldId="268"/>
            <ac:spMk id="283" creationId="{00000000-0000-0000-0000-000000000000}"/>
          </ac:spMkLst>
        </pc:spChg>
        <pc:spChg chg="mod">
          <ac:chgData name="Ryan Clarkstone" userId="f3afc8a6-83b9-4980-9a9e-2aa4cf3ae41c" providerId="ADAL" clId="{D7C24BB2-9BAD-4545-9E69-95075AECEC0B}" dt="2025-06-08T12:13:39.643" v="1446" actId="20577"/>
          <ac:spMkLst>
            <pc:docMk/>
            <pc:sldMk cId="0" sldId="268"/>
            <ac:spMk id="284" creationId="{00000000-0000-0000-0000-000000000000}"/>
          </ac:spMkLst>
        </pc:spChg>
      </pc:sldChg>
      <pc:sldChg chg="del">
        <pc:chgData name="Ryan Clarkstone" userId="f3afc8a6-83b9-4980-9a9e-2aa4cf3ae41c" providerId="ADAL" clId="{D7C24BB2-9BAD-4545-9E69-95075AECEC0B}" dt="2025-06-08T12:40:02.568" v="2087" actId="47"/>
        <pc:sldMkLst>
          <pc:docMk/>
          <pc:sldMk cId="0" sldId="269"/>
        </pc:sldMkLst>
      </pc:sldChg>
      <pc:sldChg chg="del">
        <pc:chgData name="Ryan Clarkstone" userId="f3afc8a6-83b9-4980-9a9e-2aa4cf3ae41c" providerId="ADAL" clId="{D7C24BB2-9BAD-4545-9E69-95075AECEC0B}" dt="2025-06-08T12:40:04.005" v="2088" actId="47"/>
        <pc:sldMkLst>
          <pc:docMk/>
          <pc:sldMk cId="0" sldId="270"/>
        </pc:sldMkLst>
      </pc:sldChg>
      <pc:sldChg chg="modSp mod ord">
        <pc:chgData name="Ryan Clarkstone" userId="f3afc8a6-83b9-4980-9a9e-2aa4cf3ae41c" providerId="ADAL" clId="{D7C24BB2-9BAD-4545-9E69-95075AECEC0B}" dt="2025-06-08T12:25:10.689" v="1788" actId="20577"/>
        <pc:sldMkLst>
          <pc:docMk/>
          <pc:sldMk cId="0" sldId="271"/>
        </pc:sldMkLst>
        <pc:spChg chg="mod">
          <ac:chgData name="Ryan Clarkstone" userId="f3afc8a6-83b9-4980-9a9e-2aa4cf3ae41c" providerId="ADAL" clId="{D7C24BB2-9BAD-4545-9E69-95075AECEC0B}" dt="2025-06-08T12:25:10.689" v="1788" actId="20577"/>
          <ac:spMkLst>
            <pc:docMk/>
            <pc:sldMk cId="0" sldId="271"/>
            <ac:spMk id="305" creationId="{00000000-0000-0000-0000-000000000000}"/>
          </ac:spMkLst>
        </pc:spChg>
      </pc:sldChg>
      <pc:sldChg chg="del">
        <pc:chgData name="Ryan Clarkstone" userId="f3afc8a6-83b9-4980-9a9e-2aa4cf3ae41c" providerId="ADAL" clId="{D7C24BB2-9BAD-4545-9E69-95075AECEC0B}" dt="2025-06-08T12:40:04.856" v="2089" actId="47"/>
        <pc:sldMkLst>
          <pc:docMk/>
          <pc:sldMk cId="0" sldId="272"/>
        </pc:sldMkLst>
      </pc:sldChg>
      <pc:sldChg chg="del">
        <pc:chgData name="Ryan Clarkstone" userId="f3afc8a6-83b9-4980-9a9e-2aa4cf3ae41c" providerId="ADAL" clId="{D7C24BB2-9BAD-4545-9E69-95075AECEC0B}" dt="2025-06-08T12:40:05.555" v="2090" actId="47"/>
        <pc:sldMkLst>
          <pc:docMk/>
          <pc:sldMk cId="0" sldId="273"/>
        </pc:sldMkLst>
      </pc:sldChg>
      <pc:sldChg chg="del">
        <pc:chgData name="Ryan Clarkstone" userId="f3afc8a6-83b9-4980-9a9e-2aa4cf3ae41c" providerId="ADAL" clId="{D7C24BB2-9BAD-4545-9E69-95075AECEC0B}" dt="2025-06-08T12:40:06.266" v="2091" actId="47"/>
        <pc:sldMkLst>
          <pc:docMk/>
          <pc:sldMk cId="0" sldId="274"/>
        </pc:sldMkLst>
      </pc:sldChg>
      <pc:sldChg chg="del">
        <pc:chgData name="Ryan Clarkstone" userId="f3afc8a6-83b9-4980-9a9e-2aa4cf3ae41c" providerId="ADAL" clId="{D7C24BB2-9BAD-4545-9E69-95075AECEC0B}" dt="2025-06-08T12:40:06.890" v="2092" actId="47"/>
        <pc:sldMkLst>
          <pc:docMk/>
          <pc:sldMk cId="0" sldId="275"/>
        </pc:sldMkLst>
      </pc:sldChg>
      <pc:sldChg chg="del">
        <pc:chgData name="Ryan Clarkstone" userId="f3afc8a6-83b9-4980-9a9e-2aa4cf3ae41c" providerId="ADAL" clId="{D7C24BB2-9BAD-4545-9E69-95075AECEC0B}" dt="2025-06-08T12:40:08.264" v="2093" actId="47"/>
        <pc:sldMkLst>
          <pc:docMk/>
          <pc:sldMk cId="0" sldId="276"/>
        </pc:sldMkLst>
      </pc:sldChg>
      <pc:sldChg chg="del">
        <pc:chgData name="Ryan Clarkstone" userId="f3afc8a6-83b9-4980-9a9e-2aa4cf3ae41c" providerId="ADAL" clId="{D7C24BB2-9BAD-4545-9E69-95075AECEC0B}" dt="2025-06-08T12:40:08.888" v="2094" actId="47"/>
        <pc:sldMkLst>
          <pc:docMk/>
          <pc:sldMk cId="0" sldId="277"/>
        </pc:sldMkLst>
      </pc:sldChg>
      <pc:sldChg chg="del">
        <pc:chgData name="Ryan Clarkstone" userId="f3afc8a6-83b9-4980-9a9e-2aa4cf3ae41c" providerId="ADAL" clId="{D7C24BB2-9BAD-4545-9E69-95075AECEC0B}" dt="2025-06-08T12:40:09.572" v="2095" actId="47"/>
        <pc:sldMkLst>
          <pc:docMk/>
          <pc:sldMk cId="0" sldId="278"/>
        </pc:sldMkLst>
      </pc:sldChg>
      <pc:sldChg chg="del">
        <pc:chgData name="Ryan Clarkstone" userId="f3afc8a6-83b9-4980-9a9e-2aa4cf3ae41c" providerId="ADAL" clId="{D7C24BB2-9BAD-4545-9E69-95075AECEC0B}" dt="2025-06-08T12:40:10.169" v="2096" actId="47"/>
        <pc:sldMkLst>
          <pc:docMk/>
          <pc:sldMk cId="0" sldId="279"/>
        </pc:sldMkLst>
      </pc:sldChg>
      <pc:sldChg chg="del">
        <pc:chgData name="Ryan Clarkstone" userId="f3afc8a6-83b9-4980-9a9e-2aa4cf3ae41c" providerId="ADAL" clId="{D7C24BB2-9BAD-4545-9E69-95075AECEC0B}" dt="2025-06-08T12:40:10.702" v="2097" actId="47"/>
        <pc:sldMkLst>
          <pc:docMk/>
          <pc:sldMk cId="0" sldId="280"/>
        </pc:sldMkLst>
      </pc:sldChg>
      <pc:sldChg chg="del">
        <pc:chgData name="Ryan Clarkstone" userId="f3afc8a6-83b9-4980-9a9e-2aa4cf3ae41c" providerId="ADAL" clId="{D7C24BB2-9BAD-4545-9E69-95075AECEC0B}" dt="2025-06-08T12:40:12.160" v="2098" actId="47"/>
        <pc:sldMkLst>
          <pc:docMk/>
          <pc:sldMk cId="0" sldId="281"/>
        </pc:sldMkLst>
      </pc:sldChg>
      <pc:sldChg chg="del">
        <pc:chgData name="Ryan Clarkstone" userId="f3afc8a6-83b9-4980-9a9e-2aa4cf3ae41c" providerId="ADAL" clId="{D7C24BB2-9BAD-4545-9E69-95075AECEC0B}" dt="2025-06-08T12:40:12.773" v="2099" actId="47"/>
        <pc:sldMkLst>
          <pc:docMk/>
          <pc:sldMk cId="0" sldId="282"/>
        </pc:sldMkLst>
      </pc:sldChg>
      <pc:sldChg chg="del">
        <pc:chgData name="Ryan Clarkstone" userId="f3afc8a6-83b9-4980-9a9e-2aa4cf3ae41c" providerId="ADAL" clId="{D7C24BB2-9BAD-4545-9E69-95075AECEC0B}" dt="2025-06-08T12:40:15.286" v="2100" actId="47"/>
        <pc:sldMkLst>
          <pc:docMk/>
          <pc:sldMk cId="0" sldId="283"/>
        </pc:sldMkLst>
      </pc:sldChg>
      <pc:sldChg chg="modSp add mod">
        <pc:chgData name="Ryan Clarkstone" userId="f3afc8a6-83b9-4980-9a9e-2aa4cf3ae41c" providerId="ADAL" clId="{D7C24BB2-9BAD-4545-9E69-95075AECEC0B}" dt="2025-06-08T10:33:29.037" v="638" actId="20577"/>
        <pc:sldMkLst>
          <pc:docMk/>
          <pc:sldMk cId="2463423016" sldId="285"/>
        </pc:sldMkLst>
        <pc:spChg chg="mod">
          <ac:chgData name="Ryan Clarkstone" userId="f3afc8a6-83b9-4980-9a9e-2aa4cf3ae41c" providerId="ADAL" clId="{D7C24BB2-9BAD-4545-9E69-95075AECEC0B}" dt="2025-06-08T10:33:04.696" v="616" actId="20577"/>
          <ac:spMkLst>
            <pc:docMk/>
            <pc:sldMk cId="2463423016" sldId="285"/>
            <ac:spMk id="238" creationId="{2750CDD0-927D-12CF-1CE4-4635138265E8}"/>
          </ac:spMkLst>
        </pc:spChg>
        <pc:spChg chg="mod">
          <ac:chgData name="Ryan Clarkstone" userId="f3afc8a6-83b9-4980-9a9e-2aa4cf3ae41c" providerId="ADAL" clId="{D7C24BB2-9BAD-4545-9E69-95075AECEC0B}" dt="2025-06-08T10:33:29.037" v="638" actId="20577"/>
          <ac:spMkLst>
            <pc:docMk/>
            <pc:sldMk cId="2463423016" sldId="285"/>
            <ac:spMk id="239" creationId="{CF440F7D-584D-66D0-C50B-9707169071B2}"/>
          </ac:spMkLst>
        </pc:spChg>
      </pc:sldChg>
      <pc:sldChg chg="addSp delSp modSp add mod">
        <pc:chgData name="Ryan Clarkstone" userId="f3afc8a6-83b9-4980-9a9e-2aa4cf3ae41c" providerId="ADAL" clId="{D7C24BB2-9BAD-4545-9E69-95075AECEC0B}" dt="2025-06-08T10:50:52.391" v="1100" actId="20577"/>
        <pc:sldMkLst>
          <pc:docMk/>
          <pc:sldMk cId="994967978" sldId="286"/>
        </pc:sldMkLst>
        <pc:spChg chg="mod">
          <ac:chgData name="Ryan Clarkstone" userId="f3afc8a6-83b9-4980-9a9e-2aa4cf3ae41c" providerId="ADAL" clId="{D7C24BB2-9BAD-4545-9E69-95075AECEC0B}" dt="2025-06-08T10:39:26.953" v="660" actId="113"/>
          <ac:spMkLst>
            <pc:docMk/>
            <pc:sldMk cId="994967978" sldId="286"/>
            <ac:spMk id="244" creationId="{1A41E094-9B53-23DF-876F-EE9242CDCB79}"/>
          </ac:spMkLst>
        </pc:spChg>
        <pc:spChg chg="mod">
          <ac:chgData name="Ryan Clarkstone" userId="f3afc8a6-83b9-4980-9a9e-2aa4cf3ae41c" providerId="ADAL" clId="{D7C24BB2-9BAD-4545-9E69-95075AECEC0B}" dt="2025-06-08T10:50:52.391" v="1100" actId="20577"/>
          <ac:spMkLst>
            <pc:docMk/>
            <pc:sldMk cId="994967978" sldId="286"/>
            <ac:spMk id="245" creationId="{632E250F-D452-2414-B3B6-0626D67A3213}"/>
          </ac:spMkLst>
        </pc:spChg>
        <pc:picChg chg="add mod">
          <ac:chgData name="Ryan Clarkstone" userId="f3afc8a6-83b9-4980-9a9e-2aa4cf3ae41c" providerId="ADAL" clId="{D7C24BB2-9BAD-4545-9E69-95075AECEC0B}" dt="2025-06-08T10:41:32.592" v="671" actId="692"/>
          <ac:picMkLst>
            <pc:docMk/>
            <pc:sldMk cId="994967978" sldId="286"/>
            <ac:picMk id="4" creationId="{A10CC2AC-F139-F262-537C-E43E8BFC26AF}"/>
          </ac:picMkLst>
        </pc:picChg>
      </pc:sldChg>
      <pc:sldChg chg="modSp add mod">
        <pc:chgData name="Ryan Clarkstone" userId="f3afc8a6-83b9-4980-9a9e-2aa4cf3ae41c" providerId="ADAL" clId="{D7C24BB2-9BAD-4545-9E69-95075AECEC0B}" dt="2025-06-08T10:54:16.078" v="1202" actId="20577"/>
        <pc:sldMkLst>
          <pc:docMk/>
          <pc:sldMk cId="3419264132" sldId="287"/>
        </pc:sldMkLst>
        <pc:spChg chg="mod">
          <ac:chgData name="Ryan Clarkstone" userId="f3afc8a6-83b9-4980-9a9e-2aa4cf3ae41c" providerId="ADAL" clId="{D7C24BB2-9BAD-4545-9E69-95075AECEC0B}" dt="2025-06-08T10:51:23.210" v="1117" actId="20577"/>
          <ac:spMkLst>
            <pc:docMk/>
            <pc:sldMk cId="3419264132" sldId="287"/>
            <ac:spMk id="244" creationId="{43AC9421-7099-2B0E-D520-3B7D6A1C4412}"/>
          </ac:spMkLst>
        </pc:spChg>
        <pc:spChg chg="mod">
          <ac:chgData name="Ryan Clarkstone" userId="f3afc8a6-83b9-4980-9a9e-2aa4cf3ae41c" providerId="ADAL" clId="{D7C24BB2-9BAD-4545-9E69-95075AECEC0B}" dt="2025-06-08T10:54:16.078" v="1202" actId="20577"/>
          <ac:spMkLst>
            <pc:docMk/>
            <pc:sldMk cId="3419264132" sldId="287"/>
            <ac:spMk id="245" creationId="{CC0023EF-705D-CFBE-C948-34B92365BAF1}"/>
          </ac:spMkLst>
        </pc:spChg>
      </pc:sldChg>
      <pc:sldChg chg="modSp add mod">
        <pc:chgData name="Ryan Clarkstone" userId="f3afc8a6-83b9-4980-9a9e-2aa4cf3ae41c" providerId="ADAL" clId="{D7C24BB2-9BAD-4545-9E69-95075AECEC0B}" dt="2025-06-08T11:07:34.782" v="1350" actId="20577"/>
        <pc:sldMkLst>
          <pc:docMk/>
          <pc:sldMk cId="4087741675" sldId="288"/>
        </pc:sldMkLst>
        <pc:spChg chg="mod">
          <ac:chgData name="Ryan Clarkstone" userId="f3afc8a6-83b9-4980-9a9e-2aa4cf3ae41c" providerId="ADAL" clId="{D7C24BB2-9BAD-4545-9E69-95075AECEC0B}" dt="2025-06-08T11:07:34.782" v="1350" actId="20577"/>
          <ac:spMkLst>
            <pc:docMk/>
            <pc:sldMk cId="4087741675" sldId="288"/>
            <ac:spMk id="252" creationId="{549E4EAE-FB09-CF5A-5528-30FCD4049972}"/>
          </ac:spMkLst>
        </pc:spChg>
      </pc:sldChg>
      <pc:sldChg chg="modSp add mod">
        <pc:chgData name="Ryan Clarkstone" userId="f3afc8a6-83b9-4980-9a9e-2aa4cf3ae41c" providerId="ADAL" clId="{D7C24BB2-9BAD-4545-9E69-95075AECEC0B}" dt="2025-06-08T11:08:03.271" v="1353" actId="20577"/>
        <pc:sldMkLst>
          <pc:docMk/>
          <pc:sldMk cId="355593367" sldId="289"/>
        </pc:sldMkLst>
        <pc:spChg chg="mod">
          <ac:chgData name="Ryan Clarkstone" userId="f3afc8a6-83b9-4980-9a9e-2aa4cf3ae41c" providerId="ADAL" clId="{D7C24BB2-9BAD-4545-9E69-95075AECEC0B}" dt="2025-06-08T11:08:03.271" v="1353" actId="20577"/>
          <ac:spMkLst>
            <pc:docMk/>
            <pc:sldMk cId="355593367" sldId="289"/>
            <ac:spMk id="252" creationId="{E5455556-BB87-DABE-421A-6E2FBF7F266A}"/>
          </ac:spMkLst>
        </pc:spChg>
      </pc:sldChg>
      <pc:sldChg chg="modSp add mod">
        <pc:chgData name="Ryan Clarkstone" userId="f3afc8a6-83b9-4980-9a9e-2aa4cf3ae41c" providerId="ADAL" clId="{D7C24BB2-9BAD-4545-9E69-95075AECEC0B}" dt="2025-06-08T12:47:42.838" v="2228" actId="20577"/>
        <pc:sldMkLst>
          <pc:docMk/>
          <pc:sldMk cId="1448247465" sldId="290"/>
        </pc:sldMkLst>
        <pc:spChg chg="mod">
          <ac:chgData name="Ryan Clarkstone" userId="f3afc8a6-83b9-4980-9a9e-2aa4cf3ae41c" providerId="ADAL" clId="{D7C24BB2-9BAD-4545-9E69-95075AECEC0B}" dt="2025-06-08T12:47:42.838" v="2228" actId="20577"/>
          <ac:spMkLst>
            <pc:docMk/>
            <pc:sldMk cId="1448247465" sldId="290"/>
            <ac:spMk id="252" creationId="{487C834E-57A9-A705-6B17-8C1D70FB90AB}"/>
          </ac:spMkLst>
        </pc:spChg>
      </pc:sldChg>
      <pc:sldChg chg="modSp add mod">
        <pc:chgData name="Ryan Clarkstone" userId="f3afc8a6-83b9-4980-9a9e-2aa4cf3ae41c" providerId="ADAL" clId="{D7C24BB2-9BAD-4545-9E69-95075AECEC0B}" dt="2025-06-10T02:27:02.418" v="2280" actId="20577"/>
        <pc:sldMkLst>
          <pc:docMk/>
          <pc:sldMk cId="1571334996" sldId="291"/>
        </pc:sldMkLst>
        <pc:spChg chg="mod">
          <ac:chgData name="Ryan Clarkstone" userId="f3afc8a6-83b9-4980-9a9e-2aa4cf3ae41c" providerId="ADAL" clId="{D7C24BB2-9BAD-4545-9E69-95075AECEC0B}" dt="2025-06-08T12:07:27.373" v="1379" actId="20577"/>
          <ac:spMkLst>
            <pc:docMk/>
            <pc:sldMk cId="1571334996" sldId="291"/>
            <ac:spMk id="238" creationId="{28B9E340-8083-337C-13CB-6B6CE283B951}"/>
          </ac:spMkLst>
        </pc:spChg>
        <pc:spChg chg="mod">
          <ac:chgData name="Ryan Clarkstone" userId="f3afc8a6-83b9-4980-9a9e-2aa4cf3ae41c" providerId="ADAL" clId="{D7C24BB2-9BAD-4545-9E69-95075AECEC0B}" dt="2025-06-10T02:27:02.418" v="2280" actId="20577"/>
          <ac:spMkLst>
            <pc:docMk/>
            <pc:sldMk cId="1571334996" sldId="291"/>
            <ac:spMk id="239" creationId="{08ABFC09-446D-2541-F241-01133708E1E0}"/>
          </ac:spMkLst>
        </pc:spChg>
      </pc:sldChg>
      <pc:sldChg chg="add del">
        <pc:chgData name="Ryan Clarkstone" userId="f3afc8a6-83b9-4980-9a9e-2aa4cf3ae41c" providerId="ADAL" clId="{D7C24BB2-9BAD-4545-9E69-95075AECEC0B}" dt="2025-06-08T12:07:13.354" v="1361"/>
        <pc:sldMkLst>
          <pc:docMk/>
          <pc:sldMk cId="4052392789" sldId="291"/>
        </pc:sldMkLst>
      </pc:sldChg>
      <pc:sldChg chg="modSp add mod">
        <pc:chgData name="Ryan Clarkstone" userId="f3afc8a6-83b9-4980-9a9e-2aa4cf3ae41c" providerId="ADAL" clId="{D7C24BB2-9BAD-4545-9E69-95075AECEC0B}" dt="2025-06-08T12:14:47.854" v="1457" actId="6549"/>
        <pc:sldMkLst>
          <pc:docMk/>
          <pc:sldMk cId="4213307292" sldId="292"/>
        </pc:sldMkLst>
        <pc:spChg chg="mod">
          <ac:chgData name="Ryan Clarkstone" userId="f3afc8a6-83b9-4980-9a9e-2aa4cf3ae41c" providerId="ADAL" clId="{D7C24BB2-9BAD-4545-9E69-95075AECEC0B}" dt="2025-06-08T12:14:47.854" v="1457" actId="6549"/>
          <ac:spMkLst>
            <pc:docMk/>
            <pc:sldMk cId="4213307292" sldId="292"/>
            <ac:spMk id="284" creationId="{593199E3-3E3E-3728-3916-5F1E3D4F1906}"/>
          </ac:spMkLst>
        </pc:spChg>
      </pc:sldChg>
      <pc:sldChg chg="addSp delSp modSp add mod">
        <pc:chgData name="Ryan Clarkstone" userId="f3afc8a6-83b9-4980-9a9e-2aa4cf3ae41c" providerId="ADAL" clId="{D7C24BB2-9BAD-4545-9E69-95075AECEC0B}" dt="2025-06-08T12:48:54.887" v="2236" actId="478"/>
        <pc:sldMkLst>
          <pc:docMk/>
          <pc:sldMk cId="607079636" sldId="293"/>
        </pc:sldMkLst>
        <pc:spChg chg="mod">
          <ac:chgData name="Ryan Clarkstone" userId="f3afc8a6-83b9-4980-9a9e-2aa4cf3ae41c" providerId="ADAL" clId="{D7C24BB2-9BAD-4545-9E69-95075AECEC0B}" dt="2025-06-08T12:16:55.538" v="1475" actId="20577"/>
          <ac:spMkLst>
            <pc:docMk/>
            <pc:sldMk cId="607079636" sldId="293"/>
            <ac:spMk id="275" creationId="{D8E2B7A1-055F-3002-C717-67F70DC69066}"/>
          </ac:spMkLst>
        </pc:spChg>
        <pc:spChg chg="mod">
          <ac:chgData name="Ryan Clarkstone" userId="f3afc8a6-83b9-4980-9a9e-2aa4cf3ae41c" providerId="ADAL" clId="{D7C24BB2-9BAD-4545-9E69-95075AECEC0B}" dt="2025-06-08T12:23:16.505" v="1687" actId="20577"/>
          <ac:spMkLst>
            <pc:docMk/>
            <pc:sldMk cId="607079636" sldId="293"/>
            <ac:spMk id="276" creationId="{E59F50E5-60D6-4C68-15C4-000FA7B0969A}"/>
          </ac:spMkLst>
        </pc:spChg>
        <pc:picChg chg="add mod">
          <ac:chgData name="Ryan Clarkstone" userId="f3afc8a6-83b9-4980-9a9e-2aa4cf3ae41c" providerId="ADAL" clId="{D7C24BB2-9BAD-4545-9E69-95075AECEC0B}" dt="2025-06-08T12:48:53.252" v="2235" actId="1076"/>
          <ac:picMkLst>
            <pc:docMk/>
            <pc:sldMk cId="607079636" sldId="293"/>
            <ac:picMk id="7172" creationId="{E9379DB4-23EE-BEE3-AC06-A18B341AC980}"/>
          </ac:picMkLst>
        </pc:picChg>
      </pc:sldChg>
      <pc:sldChg chg="modSp add mod">
        <pc:chgData name="Ryan Clarkstone" userId="f3afc8a6-83b9-4980-9a9e-2aa4cf3ae41c" providerId="ADAL" clId="{D7C24BB2-9BAD-4545-9E69-95075AECEC0B}" dt="2025-06-08T12:18:27.099" v="1499" actId="20577"/>
        <pc:sldMkLst>
          <pc:docMk/>
          <pc:sldMk cId="3225918855" sldId="294"/>
        </pc:sldMkLst>
        <pc:spChg chg="mod">
          <ac:chgData name="Ryan Clarkstone" userId="f3afc8a6-83b9-4980-9a9e-2aa4cf3ae41c" providerId="ADAL" clId="{D7C24BB2-9BAD-4545-9E69-95075AECEC0B}" dt="2025-06-08T12:18:14.865" v="1492" actId="20577"/>
          <ac:spMkLst>
            <pc:docMk/>
            <pc:sldMk cId="3225918855" sldId="294"/>
            <ac:spMk id="283" creationId="{6A948FF8-1C62-B334-A608-00A04C6ECA9E}"/>
          </ac:spMkLst>
        </pc:spChg>
        <pc:spChg chg="mod">
          <ac:chgData name="Ryan Clarkstone" userId="f3afc8a6-83b9-4980-9a9e-2aa4cf3ae41c" providerId="ADAL" clId="{D7C24BB2-9BAD-4545-9E69-95075AECEC0B}" dt="2025-06-08T12:18:27.099" v="1499" actId="20577"/>
          <ac:spMkLst>
            <pc:docMk/>
            <pc:sldMk cId="3225918855" sldId="294"/>
            <ac:spMk id="284" creationId="{0DBB138B-A163-6345-4671-F215EE16E474}"/>
          </ac:spMkLst>
        </pc:spChg>
      </pc:sldChg>
      <pc:sldChg chg="modSp add mod">
        <pc:chgData name="Ryan Clarkstone" userId="f3afc8a6-83b9-4980-9a9e-2aa4cf3ae41c" providerId="ADAL" clId="{D7C24BB2-9BAD-4545-9E69-95075AECEC0B}" dt="2025-06-08T12:19:55.360" v="1526" actId="20577"/>
        <pc:sldMkLst>
          <pc:docMk/>
          <pc:sldMk cId="3378533826" sldId="295"/>
        </pc:sldMkLst>
        <pc:spChg chg="mod">
          <ac:chgData name="Ryan Clarkstone" userId="f3afc8a6-83b9-4980-9a9e-2aa4cf3ae41c" providerId="ADAL" clId="{D7C24BB2-9BAD-4545-9E69-95075AECEC0B}" dt="2025-06-08T12:19:55.360" v="1526" actId="20577"/>
          <ac:spMkLst>
            <pc:docMk/>
            <pc:sldMk cId="3378533826" sldId="295"/>
            <ac:spMk id="284" creationId="{09392649-84A5-6D5F-6169-E852E361DFAB}"/>
          </ac:spMkLst>
        </pc:spChg>
      </pc:sldChg>
      <pc:sldChg chg="modSp add mod">
        <pc:chgData name="Ryan Clarkstone" userId="f3afc8a6-83b9-4980-9a9e-2aa4cf3ae41c" providerId="ADAL" clId="{D7C24BB2-9BAD-4545-9E69-95075AECEC0B}" dt="2025-06-10T02:24:55.947" v="2258" actId="20577"/>
        <pc:sldMkLst>
          <pc:docMk/>
          <pc:sldMk cId="2095408937" sldId="296"/>
        </pc:sldMkLst>
        <pc:spChg chg="mod">
          <ac:chgData name="Ryan Clarkstone" userId="f3afc8a6-83b9-4980-9a9e-2aa4cf3ae41c" providerId="ADAL" clId="{D7C24BB2-9BAD-4545-9E69-95075AECEC0B}" dt="2025-06-10T02:24:55.947" v="2258" actId="20577"/>
          <ac:spMkLst>
            <pc:docMk/>
            <pc:sldMk cId="2095408937" sldId="296"/>
            <ac:spMk id="284" creationId="{62D16D3C-EB7B-39BA-EEC2-1A6EFBDC1DD7}"/>
          </ac:spMkLst>
        </pc:spChg>
      </pc:sldChg>
      <pc:sldChg chg="addSp delSp modSp add mod">
        <pc:chgData name="Ryan Clarkstone" userId="f3afc8a6-83b9-4980-9a9e-2aa4cf3ae41c" providerId="ADAL" clId="{D7C24BB2-9BAD-4545-9E69-95075AECEC0B}" dt="2025-06-08T12:27:45.750" v="1796"/>
        <pc:sldMkLst>
          <pc:docMk/>
          <pc:sldMk cId="1861146482" sldId="297"/>
        </pc:sldMkLst>
        <pc:spChg chg="mod">
          <ac:chgData name="Ryan Clarkstone" userId="f3afc8a6-83b9-4980-9a9e-2aa4cf3ae41c" providerId="ADAL" clId="{D7C24BB2-9BAD-4545-9E69-95075AECEC0B}" dt="2025-06-08T12:23:04.464" v="1686" actId="20577"/>
          <ac:spMkLst>
            <pc:docMk/>
            <pc:sldMk cId="1861146482" sldId="297"/>
            <ac:spMk id="275" creationId="{B6AD64A0-8252-22E1-FB9C-28E4DAFCC40D}"/>
          </ac:spMkLst>
        </pc:spChg>
        <pc:spChg chg="mod">
          <ac:chgData name="Ryan Clarkstone" userId="f3afc8a6-83b9-4980-9a9e-2aa4cf3ae41c" providerId="ADAL" clId="{D7C24BB2-9BAD-4545-9E69-95075AECEC0B}" dt="2025-06-08T12:23:30.938" v="1689"/>
          <ac:spMkLst>
            <pc:docMk/>
            <pc:sldMk cId="1861146482" sldId="297"/>
            <ac:spMk id="276" creationId="{DD227728-9203-E6A0-4F13-2901BEFC704F}"/>
          </ac:spMkLst>
        </pc:spChg>
        <pc:picChg chg="add mod">
          <ac:chgData name="Ryan Clarkstone" userId="f3afc8a6-83b9-4980-9a9e-2aa4cf3ae41c" providerId="ADAL" clId="{D7C24BB2-9BAD-4545-9E69-95075AECEC0B}" dt="2025-06-08T12:27:45.750" v="1796"/>
          <ac:picMkLst>
            <pc:docMk/>
            <pc:sldMk cId="1861146482" sldId="297"/>
            <ac:picMk id="6146" creationId="{31481EEA-A5FF-A2AD-1B02-8115A495F26F}"/>
          </ac:picMkLst>
        </pc:picChg>
      </pc:sldChg>
      <pc:sldChg chg="modSp add mod">
        <pc:chgData name="Ryan Clarkstone" userId="f3afc8a6-83b9-4980-9a9e-2aa4cf3ae41c" providerId="ADAL" clId="{D7C24BB2-9BAD-4545-9E69-95075AECEC0B}" dt="2025-06-08T12:24:27.192" v="1745" actId="20577"/>
        <pc:sldMkLst>
          <pc:docMk/>
          <pc:sldMk cId="2761698221" sldId="298"/>
        </pc:sldMkLst>
        <pc:spChg chg="mod">
          <ac:chgData name="Ryan Clarkstone" userId="f3afc8a6-83b9-4980-9a9e-2aa4cf3ae41c" providerId="ADAL" clId="{D7C24BB2-9BAD-4545-9E69-95075AECEC0B}" dt="2025-06-08T12:23:50.188" v="1693"/>
          <ac:spMkLst>
            <pc:docMk/>
            <pc:sldMk cId="2761698221" sldId="298"/>
            <ac:spMk id="283" creationId="{42F52C4C-A39A-9FEE-24BD-8AD46A29FF43}"/>
          </ac:spMkLst>
        </pc:spChg>
        <pc:spChg chg="mod">
          <ac:chgData name="Ryan Clarkstone" userId="f3afc8a6-83b9-4980-9a9e-2aa4cf3ae41c" providerId="ADAL" clId="{D7C24BB2-9BAD-4545-9E69-95075AECEC0B}" dt="2025-06-08T12:24:27.192" v="1745" actId="20577"/>
          <ac:spMkLst>
            <pc:docMk/>
            <pc:sldMk cId="2761698221" sldId="298"/>
            <ac:spMk id="284" creationId="{2E68AA3C-7E02-78EE-5B25-9BBCD3E7C019}"/>
          </ac:spMkLst>
        </pc:spChg>
      </pc:sldChg>
      <pc:sldChg chg="modSp add mod">
        <pc:chgData name="Ryan Clarkstone" userId="f3afc8a6-83b9-4980-9a9e-2aa4cf3ae41c" providerId="ADAL" clId="{D7C24BB2-9BAD-4545-9E69-95075AECEC0B}" dt="2025-06-08T12:24:56.902" v="1786" actId="5793"/>
        <pc:sldMkLst>
          <pc:docMk/>
          <pc:sldMk cId="929833001" sldId="299"/>
        </pc:sldMkLst>
        <pc:spChg chg="mod">
          <ac:chgData name="Ryan Clarkstone" userId="f3afc8a6-83b9-4980-9a9e-2aa4cf3ae41c" providerId="ADAL" clId="{D7C24BB2-9BAD-4545-9E69-95075AECEC0B}" dt="2025-06-08T12:24:56.902" v="1786" actId="5793"/>
          <ac:spMkLst>
            <pc:docMk/>
            <pc:sldMk cId="929833001" sldId="299"/>
            <ac:spMk id="284" creationId="{42CE79EC-C36C-F467-AEFB-DC78EB67549F}"/>
          </ac:spMkLst>
        </pc:spChg>
      </pc:sldChg>
      <pc:sldChg chg="modSp add mod">
        <pc:chgData name="Ryan Clarkstone" userId="f3afc8a6-83b9-4980-9a9e-2aa4cf3ae41c" providerId="ADAL" clId="{D7C24BB2-9BAD-4545-9E69-95075AECEC0B}" dt="2025-06-08T12:25:23.673" v="1794" actId="20577"/>
        <pc:sldMkLst>
          <pc:docMk/>
          <pc:sldMk cId="3421031677" sldId="300"/>
        </pc:sldMkLst>
        <pc:spChg chg="mod">
          <ac:chgData name="Ryan Clarkstone" userId="f3afc8a6-83b9-4980-9a9e-2aa4cf3ae41c" providerId="ADAL" clId="{D7C24BB2-9BAD-4545-9E69-95075AECEC0B}" dt="2025-06-08T12:25:23.673" v="1794" actId="20577"/>
          <ac:spMkLst>
            <pc:docMk/>
            <pc:sldMk cId="3421031677" sldId="300"/>
            <ac:spMk id="305" creationId="{74182DCA-AC68-83F5-A0AC-1329D1A43292}"/>
          </ac:spMkLst>
        </pc:spChg>
      </pc:sldChg>
      <pc:sldChg chg="addSp delSp modSp add mod">
        <pc:chgData name="Ryan Clarkstone" userId="f3afc8a6-83b9-4980-9a9e-2aa4cf3ae41c" providerId="ADAL" clId="{D7C24BB2-9BAD-4545-9E69-95075AECEC0B}" dt="2025-06-08T12:49:12.782" v="2237" actId="1076"/>
        <pc:sldMkLst>
          <pc:docMk/>
          <pc:sldMk cId="1417919158" sldId="301"/>
        </pc:sldMkLst>
        <pc:spChg chg="mod">
          <ac:chgData name="Ryan Clarkstone" userId="f3afc8a6-83b9-4980-9a9e-2aa4cf3ae41c" providerId="ADAL" clId="{D7C24BB2-9BAD-4545-9E69-95075AECEC0B}" dt="2025-06-08T12:28:47.332" v="1824" actId="20577"/>
          <ac:spMkLst>
            <pc:docMk/>
            <pc:sldMk cId="1417919158" sldId="301"/>
            <ac:spMk id="275" creationId="{0DB2EBC5-4AE3-F8C4-2DE5-28B09464DCAA}"/>
          </ac:spMkLst>
        </pc:spChg>
        <pc:spChg chg="mod">
          <ac:chgData name="Ryan Clarkstone" userId="f3afc8a6-83b9-4980-9a9e-2aa4cf3ae41c" providerId="ADAL" clId="{D7C24BB2-9BAD-4545-9E69-95075AECEC0B}" dt="2025-06-08T12:29:01.049" v="1827"/>
          <ac:spMkLst>
            <pc:docMk/>
            <pc:sldMk cId="1417919158" sldId="301"/>
            <ac:spMk id="276" creationId="{8695B70E-59A0-AC72-3CDF-650B6E5DD708}"/>
          </ac:spMkLst>
        </pc:spChg>
        <pc:picChg chg="add mod">
          <ac:chgData name="Ryan Clarkstone" userId="f3afc8a6-83b9-4980-9a9e-2aa4cf3ae41c" providerId="ADAL" clId="{D7C24BB2-9BAD-4545-9E69-95075AECEC0B}" dt="2025-06-08T12:49:12.782" v="2237" actId="1076"/>
          <ac:picMkLst>
            <pc:docMk/>
            <pc:sldMk cId="1417919158" sldId="301"/>
            <ac:picMk id="8196" creationId="{D4448F9F-F4B8-21F6-A3D3-4703CB7341AB}"/>
          </ac:picMkLst>
        </pc:picChg>
      </pc:sldChg>
      <pc:sldChg chg="modSp add mod">
        <pc:chgData name="Ryan Clarkstone" userId="f3afc8a6-83b9-4980-9a9e-2aa4cf3ae41c" providerId="ADAL" clId="{D7C24BB2-9BAD-4545-9E69-95075AECEC0B}" dt="2025-06-08T12:29:40.347" v="1848" actId="20577"/>
        <pc:sldMkLst>
          <pc:docMk/>
          <pc:sldMk cId="2887100296" sldId="302"/>
        </pc:sldMkLst>
        <pc:spChg chg="mod">
          <ac:chgData name="Ryan Clarkstone" userId="f3afc8a6-83b9-4980-9a9e-2aa4cf3ae41c" providerId="ADAL" clId="{D7C24BB2-9BAD-4545-9E69-95075AECEC0B}" dt="2025-06-08T12:29:22.160" v="1839" actId="20577"/>
          <ac:spMkLst>
            <pc:docMk/>
            <pc:sldMk cId="2887100296" sldId="302"/>
            <ac:spMk id="283" creationId="{E2572222-C39E-7965-F3BA-278165D65E09}"/>
          </ac:spMkLst>
        </pc:spChg>
        <pc:spChg chg="mod">
          <ac:chgData name="Ryan Clarkstone" userId="f3afc8a6-83b9-4980-9a9e-2aa4cf3ae41c" providerId="ADAL" clId="{D7C24BB2-9BAD-4545-9E69-95075AECEC0B}" dt="2025-06-08T12:29:40.347" v="1848" actId="20577"/>
          <ac:spMkLst>
            <pc:docMk/>
            <pc:sldMk cId="2887100296" sldId="302"/>
            <ac:spMk id="284" creationId="{6A899F14-EF71-896F-C5A3-597809EF83B0}"/>
          </ac:spMkLst>
        </pc:spChg>
      </pc:sldChg>
      <pc:sldChg chg="modSp add mod">
        <pc:chgData name="Ryan Clarkstone" userId="f3afc8a6-83b9-4980-9a9e-2aa4cf3ae41c" providerId="ADAL" clId="{D7C24BB2-9BAD-4545-9E69-95075AECEC0B}" dt="2025-06-08T12:30:28.282" v="1898" actId="20577"/>
        <pc:sldMkLst>
          <pc:docMk/>
          <pc:sldMk cId="1295583006" sldId="303"/>
        </pc:sldMkLst>
        <pc:spChg chg="mod">
          <ac:chgData name="Ryan Clarkstone" userId="f3afc8a6-83b9-4980-9a9e-2aa4cf3ae41c" providerId="ADAL" clId="{D7C24BB2-9BAD-4545-9E69-95075AECEC0B}" dt="2025-06-08T12:30:28.282" v="1898" actId="20577"/>
          <ac:spMkLst>
            <pc:docMk/>
            <pc:sldMk cId="1295583006" sldId="303"/>
            <ac:spMk id="284" creationId="{DA29E563-455E-681E-920E-CF70ADB6C480}"/>
          </ac:spMkLst>
        </pc:spChg>
      </pc:sldChg>
      <pc:sldChg chg="modSp add mod">
        <pc:chgData name="Ryan Clarkstone" userId="f3afc8a6-83b9-4980-9a9e-2aa4cf3ae41c" providerId="ADAL" clId="{D7C24BB2-9BAD-4545-9E69-95075AECEC0B}" dt="2025-06-08T12:30:54.961" v="1912" actId="20577"/>
        <pc:sldMkLst>
          <pc:docMk/>
          <pc:sldMk cId="501717948" sldId="304"/>
        </pc:sldMkLst>
        <pc:spChg chg="mod">
          <ac:chgData name="Ryan Clarkstone" userId="f3afc8a6-83b9-4980-9a9e-2aa4cf3ae41c" providerId="ADAL" clId="{D7C24BB2-9BAD-4545-9E69-95075AECEC0B}" dt="2025-06-08T12:30:54.961" v="1912" actId="20577"/>
          <ac:spMkLst>
            <pc:docMk/>
            <pc:sldMk cId="501717948" sldId="304"/>
            <ac:spMk id="284" creationId="{6CA9D152-CACD-54A4-CB71-5063E98B49BA}"/>
          </ac:spMkLst>
        </pc:spChg>
      </pc:sldChg>
      <pc:sldChg chg="addSp delSp modSp add mod">
        <pc:chgData name="Ryan Clarkstone" userId="f3afc8a6-83b9-4980-9a9e-2aa4cf3ae41c" providerId="ADAL" clId="{D7C24BB2-9BAD-4545-9E69-95075AECEC0B}" dt="2025-06-08T12:49:49.506" v="2246" actId="478"/>
        <pc:sldMkLst>
          <pc:docMk/>
          <pc:sldMk cId="2745968640" sldId="305"/>
        </pc:sldMkLst>
        <pc:spChg chg="mod">
          <ac:chgData name="Ryan Clarkstone" userId="f3afc8a6-83b9-4980-9a9e-2aa4cf3ae41c" providerId="ADAL" clId="{D7C24BB2-9BAD-4545-9E69-95075AECEC0B}" dt="2025-06-08T12:32:27.121" v="1954" actId="20577"/>
          <ac:spMkLst>
            <pc:docMk/>
            <pc:sldMk cId="2745968640" sldId="305"/>
            <ac:spMk id="275" creationId="{D5DA036C-D653-7BE9-E5E2-2AECEFCCF440}"/>
          </ac:spMkLst>
        </pc:spChg>
        <pc:spChg chg="mod">
          <ac:chgData name="Ryan Clarkstone" userId="f3afc8a6-83b9-4980-9a9e-2aa4cf3ae41c" providerId="ADAL" clId="{D7C24BB2-9BAD-4545-9E69-95075AECEC0B}" dt="2025-06-08T12:32:38.702" v="1957"/>
          <ac:spMkLst>
            <pc:docMk/>
            <pc:sldMk cId="2745968640" sldId="305"/>
            <ac:spMk id="276" creationId="{0FAC131C-805A-E649-1778-65EF01C89324}"/>
          </ac:spMkLst>
        </pc:spChg>
        <pc:picChg chg="add mod">
          <ac:chgData name="Ryan Clarkstone" userId="f3afc8a6-83b9-4980-9a9e-2aa4cf3ae41c" providerId="ADAL" clId="{D7C24BB2-9BAD-4545-9E69-95075AECEC0B}" dt="2025-06-08T12:49:48.101" v="2245" actId="1076"/>
          <ac:picMkLst>
            <pc:docMk/>
            <pc:sldMk cId="2745968640" sldId="305"/>
            <ac:picMk id="9220" creationId="{B69043CF-91A0-FB78-8A81-9777A9CE4507}"/>
          </ac:picMkLst>
        </pc:picChg>
      </pc:sldChg>
      <pc:sldChg chg="modSp add mod">
        <pc:chgData name="Ryan Clarkstone" userId="f3afc8a6-83b9-4980-9a9e-2aa4cf3ae41c" providerId="ADAL" clId="{D7C24BB2-9BAD-4545-9E69-95075AECEC0B}" dt="2025-06-08T12:33:30.845" v="1978" actId="11"/>
        <pc:sldMkLst>
          <pc:docMk/>
          <pc:sldMk cId="1177166823" sldId="306"/>
        </pc:sldMkLst>
        <pc:spChg chg="mod">
          <ac:chgData name="Ryan Clarkstone" userId="f3afc8a6-83b9-4980-9a9e-2aa4cf3ae41c" providerId="ADAL" clId="{D7C24BB2-9BAD-4545-9E69-95075AECEC0B}" dt="2025-06-08T12:32:55.936" v="1961" actId="20577"/>
          <ac:spMkLst>
            <pc:docMk/>
            <pc:sldMk cId="1177166823" sldId="306"/>
            <ac:spMk id="283" creationId="{6A2FD53C-8D4A-EFBA-5156-E19B2BEFEA3F}"/>
          </ac:spMkLst>
        </pc:spChg>
        <pc:spChg chg="mod">
          <ac:chgData name="Ryan Clarkstone" userId="f3afc8a6-83b9-4980-9a9e-2aa4cf3ae41c" providerId="ADAL" clId="{D7C24BB2-9BAD-4545-9E69-95075AECEC0B}" dt="2025-06-08T12:33:30.845" v="1978" actId="11"/>
          <ac:spMkLst>
            <pc:docMk/>
            <pc:sldMk cId="1177166823" sldId="306"/>
            <ac:spMk id="284" creationId="{133DAA8E-8A4B-288A-33D7-B667D528C739}"/>
          </ac:spMkLst>
        </pc:spChg>
      </pc:sldChg>
      <pc:sldChg chg="modSp add mod">
        <pc:chgData name="Ryan Clarkstone" userId="f3afc8a6-83b9-4980-9a9e-2aa4cf3ae41c" providerId="ADAL" clId="{D7C24BB2-9BAD-4545-9E69-95075AECEC0B}" dt="2025-06-08T12:34:42.621" v="2001" actId="20577"/>
        <pc:sldMkLst>
          <pc:docMk/>
          <pc:sldMk cId="2483144461" sldId="307"/>
        </pc:sldMkLst>
        <pc:spChg chg="mod">
          <ac:chgData name="Ryan Clarkstone" userId="f3afc8a6-83b9-4980-9a9e-2aa4cf3ae41c" providerId="ADAL" clId="{D7C24BB2-9BAD-4545-9E69-95075AECEC0B}" dt="2025-06-08T12:34:42.621" v="2001" actId="20577"/>
          <ac:spMkLst>
            <pc:docMk/>
            <pc:sldMk cId="2483144461" sldId="307"/>
            <ac:spMk id="284" creationId="{3000D191-8D9C-B682-A24A-792E625033EF}"/>
          </ac:spMkLst>
        </pc:spChg>
      </pc:sldChg>
      <pc:sldChg chg="modSp add mod">
        <pc:chgData name="Ryan Clarkstone" userId="f3afc8a6-83b9-4980-9a9e-2aa4cf3ae41c" providerId="ADAL" clId="{D7C24BB2-9BAD-4545-9E69-95075AECEC0B}" dt="2025-06-08T12:35:24.258" v="2017" actId="20577"/>
        <pc:sldMkLst>
          <pc:docMk/>
          <pc:sldMk cId="1817119853" sldId="308"/>
        </pc:sldMkLst>
        <pc:spChg chg="mod">
          <ac:chgData name="Ryan Clarkstone" userId="f3afc8a6-83b9-4980-9a9e-2aa4cf3ae41c" providerId="ADAL" clId="{D7C24BB2-9BAD-4545-9E69-95075AECEC0B}" dt="2025-06-08T12:35:24.258" v="2017" actId="20577"/>
          <ac:spMkLst>
            <pc:docMk/>
            <pc:sldMk cId="1817119853" sldId="308"/>
            <ac:spMk id="284" creationId="{905689E3-E97A-563F-402F-47F37AA69131}"/>
          </ac:spMkLst>
        </pc:spChg>
      </pc:sldChg>
      <pc:sldChg chg="modSp add mod">
        <pc:chgData name="Ryan Clarkstone" userId="f3afc8a6-83b9-4980-9a9e-2aa4cf3ae41c" providerId="ADAL" clId="{D7C24BB2-9BAD-4545-9E69-95075AECEC0B}" dt="2025-06-08T12:35:59.367" v="2026" actId="20577"/>
        <pc:sldMkLst>
          <pc:docMk/>
          <pc:sldMk cId="1196104289" sldId="309"/>
        </pc:sldMkLst>
        <pc:spChg chg="mod">
          <ac:chgData name="Ryan Clarkstone" userId="f3afc8a6-83b9-4980-9a9e-2aa4cf3ae41c" providerId="ADAL" clId="{D7C24BB2-9BAD-4545-9E69-95075AECEC0B}" dt="2025-06-08T12:35:59.367" v="2026" actId="20577"/>
          <ac:spMkLst>
            <pc:docMk/>
            <pc:sldMk cId="1196104289" sldId="309"/>
            <ac:spMk id="284" creationId="{C3AADB53-C3C2-A8C1-A2B1-EF06F24E310E}"/>
          </ac:spMkLst>
        </pc:spChg>
      </pc:sldChg>
      <pc:sldChg chg="modSp add mod">
        <pc:chgData name="Ryan Clarkstone" userId="f3afc8a6-83b9-4980-9a9e-2aa4cf3ae41c" providerId="ADAL" clId="{D7C24BB2-9BAD-4545-9E69-95075AECEC0B}" dt="2025-06-08T12:36:46.548" v="2038" actId="20577"/>
        <pc:sldMkLst>
          <pc:docMk/>
          <pc:sldMk cId="716307155" sldId="310"/>
        </pc:sldMkLst>
        <pc:spChg chg="mod">
          <ac:chgData name="Ryan Clarkstone" userId="f3afc8a6-83b9-4980-9a9e-2aa4cf3ae41c" providerId="ADAL" clId="{D7C24BB2-9BAD-4545-9E69-95075AECEC0B}" dt="2025-06-08T12:36:23.081" v="2030" actId="20577"/>
          <ac:spMkLst>
            <pc:docMk/>
            <pc:sldMk cId="716307155" sldId="310"/>
            <ac:spMk id="283" creationId="{ED3E715D-08FF-3B27-96C1-727C7892A09F}"/>
          </ac:spMkLst>
        </pc:spChg>
        <pc:spChg chg="mod">
          <ac:chgData name="Ryan Clarkstone" userId="f3afc8a6-83b9-4980-9a9e-2aa4cf3ae41c" providerId="ADAL" clId="{D7C24BB2-9BAD-4545-9E69-95075AECEC0B}" dt="2025-06-08T12:36:46.548" v="2038" actId="20577"/>
          <ac:spMkLst>
            <pc:docMk/>
            <pc:sldMk cId="716307155" sldId="310"/>
            <ac:spMk id="284" creationId="{22CFB066-CEC6-6C80-A14B-0E61A2A1D6B1}"/>
          </ac:spMkLst>
        </pc:spChg>
      </pc:sldChg>
      <pc:sldChg chg="modSp add mod">
        <pc:chgData name="Ryan Clarkstone" userId="f3afc8a6-83b9-4980-9a9e-2aa4cf3ae41c" providerId="ADAL" clId="{D7C24BB2-9BAD-4545-9E69-95075AECEC0B}" dt="2025-06-08T12:36:58.279" v="2057" actId="20577"/>
        <pc:sldMkLst>
          <pc:docMk/>
          <pc:sldMk cId="2426520490" sldId="311"/>
        </pc:sldMkLst>
        <pc:spChg chg="mod">
          <ac:chgData name="Ryan Clarkstone" userId="f3afc8a6-83b9-4980-9a9e-2aa4cf3ae41c" providerId="ADAL" clId="{D7C24BB2-9BAD-4545-9E69-95075AECEC0B}" dt="2025-06-08T12:36:58.279" v="2057" actId="20577"/>
          <ac:spMkLst>
            <pc:docMk/>
            <pc:sldMk cId="2426520490" sldId="311"/>
            <ac:spMk id="305" creationId="{BAD68D33-6210-CEB9-2F97-3C0CA2F61C9F}"/>
          </ac:spMkLst>
        </pc:spChg>
      </pc:sldChg>
      <pc:sldChg chg="modSp add mod">
        <pc:chgData name="Ryan Clarkstone" userId="f3afc8a6-83b9-4980-9a9e-2aa4cf3ae41c" providerId="ADAL" clId="{D7C24BB2-9BAD-4545-9E69-95075AECEC0B}" dt="2025-06-10T02:28:29.487" v="2291" actId="20577"/>
        <pc:sldMkLst>
          <pc:docMk/>
          <pc:sldMk cId="4040186672" sldId="312"/>
        </pc:sldMkLst>
        <pc:spChg chg="mod">
          <ac:chgData name="Ryan Clarkstone" userId="f3afc8a6-83b9-4980-9a9e-2aa4cf3ae41c" providerId="ADAL" clId="{D7C24BB2-9BAD-4545-9E69-95075AECEC0B}" dt="2025-06-08T12:40:27.734" v="2116" actId="20577"/>
          <ac:spMkLst>
            <pc:docMk/>
            <pc:sldMk cId="4040186672" sldId="312"/>
            <ac:spMk id="238" creationId="{B571C7D6-7F43-3EA0-5440-02AB632F038F}"/>
          </ac:spMkLst>
        </pc:spChg>
        <pc:spChg chg="mod">
          <ac:chgData name="Ryan Clarkstone" userId="f3afc8a6-83b9-4980-9a9e-2aa4cf3ae41c" providerId="ADAL" clId="{D7C24BB2-9BAD-4545-9E69-95075AECEC0B}" dt="2025-06-10T02:28:29.487" v="2291" actId="20577"/>
          <ac:spMkLst>
            <pc:docMk/>
            <pc:sldMk cId="4040186672" sldId="312"/>
            <ac:spMk id="239" creationId="{0906B9EF-DC2F-258C-A1F9-7AD9C07A3548}"/>
          </ac:spMkLst>
        </pc:spChg>
      </pc:sldChg>
    </pc:docChg>
  </pc:docChgLst>
  <pc:docChgLst>
    <pc:chgData name="Ryan Clarkstone" userId="f3afc8a6-83b9-4980-9a9e-2aa4cf3ae41c" providerId="ADAL" clId="{38E446A9-0FC3-4C32-9563-33F75E604328}"/>
    <pc:docChg chg="undo custSel modSld">
      <pc:chgData name="Ryan Clarkstone" userId="f3afc8a6-83b9-4980-9a9e-2aa4cf3ae41c" providerId="ADAL" clId="{38E446A9-0FC3-4C32-9563-33F75E604328}" dt="2025-08-03T03:39:04.632" v="30" actId="108"/>
      <pc:docMkLst>
        <pc:docMk/>
      </pc:docMkLst>
      <pc:sldChg chg="modSp mod">
        <pc:chgData name="Ryan Clarkstone" userId="f3afc8a6-83b9-4980-9a9e-2aa4cf3ae41c" providerId="ADAL" clId="{38E446A9-0FC3-4C32-9563-33F75E604328}" dt="2025-08-03T02:45:18.281" v="0"/>
        <pc:sldMkLst>
          <pc:docMk/>
          <pc:sldMk cId="1417919158" sldId="301"/>
        </pc:sldMkLst>
        <pc:spChg chg="mod">
          <ac:chgData name="Ryan Clarkstone" userId="f3afc8a6-83b9-4980-9a9e-2aa4cf3ae41c" providerId="ADAL" clId="{38E446A9-0FC3-4C32-9563-33F75E604328}" dt="2025-08-03T02:45:18.281" v="0"/>
          <ac:spMkLst>
            <pc:docMk/>
            <pc:sldMk cId="1417919158" sldId="301"/>
            <ac:spMk id="276" creationId="{8695B70E-59A0-AC72-3CDF-650B6E5DD708}"/>
          </ac:spMkLst>
        </pc:spChg>
      </pc:sldChg>
      <pc:sldChg chg="modSp mod">
        <pc:chgData name="Ryan Clarkstone" userId="f3afc8a6-83b9-4980-9a9e-2aa4cf3ae41c" providerId="ADAL" clId="{38E446A9-0FC3-4C32-9563-33F75E604328}" dt="2025-08-03T03:37:43.992" v="9" actId="108"/>
        <pc:sldMkLst>
          <pc:docMk/>
          <pc:sldMk cId="1295583006" sldId="303"/>
        </pc:sldMkLst>
        <pc:spChg chg="mod">
          <ac:chgData name="Ryan Clarkstone" userId="f3afc8a6-83b9-4980-9a9e-2aa4cf3ae41c" providerId="ADAL" clId="{38E446A9-0FC3-4C32-9563-33F75E604328}" dt="2025-08-03T03:37:43.992" v="9" actId="108"/>
          <ac:spMkLst>
            <pc:docMk/>
            <pc:sldMk cId="1295583006" sldId="303"/>
            <ac:spMk id="284" creationId="{DA29E563-455E-681E-920E-CF70ADB6C480}"/>
          </ac:spMkLst>
        </pc:spChg>
      </pc:sldChg>
      <pc:sldChg chg="modSp mod">
        <pc:chgData name="Ryan Clarkstone" userId="f3afc8a6-83b9-4980-9a9e-2aa4cf3ae41c" providerId="ADAL" clId="{38E446A9-0FC3-4C32-9563-33F75E604328}" dt="2025-08-03T03:39:04.632" v="30" actId="108"/>
        <pc:sldMkLst>
          <pc:docMk/>
          <pc:sldMk cId="501717948" sldId="304"/>
        </pc:sldMkLst>
        <pc:spChg chg="mod">
          <ac:chgData name="Ryan Clarkstone" userId="f3afc8a6-83b9-4980-9a9e-2aa4cf3ae41c" providerId="ADAL" clId="{38E446A9-0FC3-4C32-9563-33F75E604328}" dt="2025-08-03T03:39:04.632" v="30" actId="108"/>
          <ac:spMkLst>
            <pc:docMk/>
            <pc:sldMk cId="501717948" sldId="304"/>
            <ac:spMk id="284" creationId="{6CA9D152-CACD-54A4-CB71-5063E98B49BA}"/>
          </ac:spMkLst>
        </pc:spChg>
      </pc:sldChg>
      <pc:sldChg chg="modSp">
        <pc:chgData name="Ryan Clarkstone" userId="f3afc8a6-83b9-4980-9a9e-2aa4cf3ae41c" providerId="ADAL" clId="{38E446A9-0FC3-4C32-9563-33F75E604328}" dt="2025-08-03T02:54:59.598" v="1"/>
        <pc:sldMkLst>
          <pc:docMk/>
          <pc:sldMk cId="716307155" sldId="310"/>
        </pc:sldMkLst>
        <pc:spChg chg="mod">
          <ac:chgData name="Ryan Clarkstone" userId="f3afc8a6-83b9-4980-9a9e-2aa4cf3ae41c" providerId="ADAL" clId="{38E446A9-0FC3-4C32-9563-33F75E604328}" dt="2025-08-03T02:54:59.598" v="1"/>
          <ac:spMkLst>
            <pc:docMk/>
            <pc:sldMk cId="716307155" sldId="310"/>
            <ac:spMk id="284" creationId="{22CFB066-CEC6-6C80-A14B-0E61A2A1D6B1}"/>
          </ac:spMkLst>
        </pc:spChg>
      </pc:sldChg>
    </pc:docChg>
  </pc:docChgLst>
  <pc:docChgLst>
    <pc:chgData name="Lady Fraser" userId="S::lady.fraser@premiersdepartment.nsw.gov.au::290cf372-23d8-433c-b0e4-430cbac06a85" providerId="AD" clId="Web-{9750682D-A443-E00D-0B50-0C4E339037CE}"/>
    <pc:docChg chg="modSld">
      <pc:chgData name="Lady Fraser" userId="S::lady.fraser@premiersdepartment.nsw.gov.au::290cf372-23d8-433c-b0e4-430cbac06a85" providerId="AD" clId="Web-{9750682D-A443-E00D-0B50-0C4E339037CE}" dt="2024-12-18T21:42:38.568" v="1" actId="1076"/>
      <pc:docMkLst>
        <pc:docMk/>
      </pc:docMkLst>
      <pc:sldChg chg="modSp">
        <pc:chgData name="Lady Fraser" userId="S::lady.fraser@premiersdepartment.nsw.gov.au::290cf372-23d8-433c-b0e4-430cbac06a85" providerId="AD" clId="Web-{9750682D-A443-E00D-0B50-0C4E339037CE}" dt="2024-12-18T21:42:38.568" v="1" actId="1076"/>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1pPr>
            <a:lvl2pPr marL="914400" marR="0" lvl="1"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2pPr>
            <a:lvl3pPr marL="1371600" marR="0" lvl="2"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3pPr>
            <a:lvl4pPr marL="1828800" marR="0" lvl="3"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4pPr>
            <a:lvl5pPr marL="2286000" marR="0" lvl="4"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74069DE7-D029-1850-25C0-5E3472E68F20}"/>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9C0DB5E2-2DB9-0089-2FC7-1D77115E0DE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a:extLst>
              <a:ext uri="{FF2B5EF4-FFF2-40B4-BE49-F238E27FC236}">
                <a16:creationId xmlns:a16="http://schemas.microsoft.com/office/drawing/2014/main" id="{48CF3431-30CF-BC94-F270-608F1AA41B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55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69BC2A8-F099-477C-65EC-319492079ADC}"/>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19599B88-C5A8-C0C9-E45A-B77C32FA818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0FECA861-DB66-6707-E5DF-5DC57AF448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86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ABE439D-006D-82F4-E333-077F7046EAF7}"/>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FC2EECFF-34CF-4F80-D659-1DA6B3FA5B8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319A28ED-47DB-B910-4FCF-4F2A0E45D9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61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01B42AE7-829A-D34B-2E82-5E049AA9D021}"/>
            </a:ext>
          </a:extLst>
        </p:cNvPr>
        <p:cNvGrpSpPr/>
        <p:nvPr/>
      </p:nvGrpSpPr>
      <p:grpSpPr>
        <a:xfrm>
          <a:off x="0" y="0"/>
          <a:ext cx="0" cy="0"/>
          <a:chOff x="0" y="0"/>
          <a:chExt cx="0" cy="0"/>
        </a:xfrm>
      </p:grpSpPr>
      <p:sp>
        <p:nvSpPr>
          <p:cNvPr id="248" name="Google Shape;248;p11:notes">
            <a:extLst>
              <a:ext uri="{FF2B5EF4-FFF2-40B4-BE49-F238E27FC236}">
                <a16:creationId xmlns:a16="http://schemas.microsoft.com/office/drawing/2014/main" id="{DC375072-3C14-9AB9-5422-42C2CD2FDC2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a:extLst>
              <a:ext uri="{FF2B5EF4-FFF2-40B4-BE49-F238E27FC236}">
                <a16:creationId xmlns:a16="http://schemas.microsoft.com/office/drawing/2014/main" id="{912A41EF-9C94-CC70-BB13-BAC3A91EC9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2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F0818567-23DE-DCA1-037D-D4F3394CFA10}"/>
            </a:ext>
          </a:extLst>
        </p:cNvPr>
        <p:cNvGrpSpPr/>
        <p:nvPr/>
      </p:nvGrpSpPr>
      <p:grpSpPr>
        <a:xfrm>
          <a:off x="0" y="0"/>
          <a:ext cx="0" cy="0"/>
          <a:chOff x="0" y="0"/>
          <a:chExt cx="0" cy="0"/>
        </a:xfrm>
      </p:grpSpPr>
      <p:sp>
        <p:nvSpPr>
          <p:cNvPr id="235" name="Google Shape;235;p10:notes">
            <a:extLst>
              <a:ext uri="{FF2B5EF4-FFF2-40B4-BE49-F238E27FC236}">
                <a16:creationId xmlns:a16="http://schemas.microsoft.com/office/drawing/2014/main" id="{9A4B8637-7F29-CFE7-FD87-B09E67062F1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a:extLst>
              <a:ext uri="{FF2B5EF4-FFF2-40B4-BE49-F238E27FC236}">
                <a16:creationId xmlns:a16="http://schemas.microsoft.com/office/drawing/2014/main" id="{99F76254-F5BD-4071-B57F-D4CCBDCCE3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55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6bced0c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CC6AA037-89C8-B771-AAEF-4FC4EB230A1D}"/>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88B44022-90B1-DDC5-1DB4-BFBF85E09B0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0ABCA2DC-9BE2-BC53-14A1-5ADB06E75B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68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6714D524-1322-EE7D-0F34-05173899F9EF}"/>
            </a:ext>
          </a:extLst>
        </p:cNvPr>
        <p:cNvGrpSpPr/>
        <p:nvPr/>
      </p:nvGrpSpPr>
      <p:grpSpPr>
        <a:xfrm>
          <a:off x="0" y="0"/>
          <a:ext cx="0" cy="0"/>
          <a:chOff x="0" y="0"/>
          <a:chExt cx="0" cy="0"/>
        </a:xfrm>
      </p:grpSpPr>
      <p:sp>
        <p:nvSpPr>
          <p:cNvPr id="272" name="Google Shape;272;p12:notes">
            <a:extLst>
              <a:ext uri="{FF2B5EF4-FFF2-40B4-BE49-F238E27FC236}">
                <a16:creationId xmlns:a16="http://schemas.microsoft.com/office/drawing/2014/main" id="{E821D70A-10A5-E450-F65F-A0C0A17B36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a:extLst>
              <a:ext uri="{FF2B5EF4-FFF2-40B4-BE49-F238E27FC236}">
                <a16:creationId xmlns:a16="http://schemas.microsoft.com/office/drawing/2014/main" id="{16DBEC1E-6344-A311-6519-795B5A0E8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06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CA4DD38D-1E74-D0C0-1AD4-6D44C3095A3B}"/>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6F242E71-9A83-816E-E1C7-108600A4588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0EBFA8E9-F0C1-2DD8-03E6-4316C4C642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027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2B81D42E-5078-F013-192C-3FB6AA3DA6C2}"/>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7DF85F0B-FB5A-4D1F-EE33-7050B077F7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FE8A2201-CD62-CE31-6B18-EC53A2E0B1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358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F10B26E4-C0E3-1DE4-DC54-4857C9BF82C3}"/>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1B1B5020-FB2B-44EE-3112-AA98270F5AE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41269721-E6B5-5AAE-49D4-ECBCDB1A9A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778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2A47949D-F2D1-E328-B971-29EE7D0D1C35}"/>
            </a:ext>
          </a:extLst>
        </p:cNvPr>
        <p:cNvGrpSpPr/>
        <p:nvPr/>
      </p:nvGrpSpPr>
      <p:grpSpPr>
        <a:xfrm>
          <a:off x="0" y="0"/>
          <a:ext cx="0" cy="0"/>
          <a:chOff x="0" y="0"/>
          <a:chExt cx="0" cy="0"/>
        </a:xfrm>
      </p:grpSpPr>
      <p:sp>
        <p:nvSpPr>
          <p:cNvPr id="272" name="Google Shape;272;p12:notes">
            <a:extLst>
              <a:ext uri="{FF2B5EF4-FFF2-40B4-BE49-F238E27FC236}">
                <a16:creationId xmlns:a16="http://schemas.microsoft.com/office/drawing/2014/main" id="{9A3A8A80-3CEC-69AA-959A-E1F77BDC5A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a:extLst>
              <a:ext uri="{FF2B5EF4-FFF2-40B4-BE49-F238E27FC236}">
                <a16:creationId xmlns:a16="http://schemas.microsoft.com/office/drawing/2014/main" id="{CA9C9D6E-64BD-F722-1E70-EB8C01C9A3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316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0D2D867D-9663-6A0A-4815-1DE9A0B63FEE}"/>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798AA0AC-51E4-04F7-4C5D-44851034956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E38B2E4B-AC3F-C534-8502-3F8DC63011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748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6D79DAE9-B808-821F-EC26-C2EEA4BB4A12}"/>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993653C4-B3DD-2A67-6CC8-3D9AA939B9D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F665F419-AC62-B955-5C7D-8A214B5ED8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94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556A80C-D8F5-ED26-367D-644DB643F800}"/>
            </a:ext>
          </a:extLst>
        </p:cNvPr>
        <p:cNvGrpSpPr/>
        <p:nvPr/>
      </p:nvGrpSpPr>
      <p:grpSpPr>
        <a:xfrm>
          <a:off x="0" y="0"/>
          <a:ext cx="0" cy="0"/>
          <a:chOff x="0" y="0"/>
          <a:chExt cx="0" cy="0"/>
        </a:xfrm>
      </p:grpSpPr>
      <p:sp>
        <p:nvSpPr>
          <p:cNvPr id="302" name="Google Shape;302;p13:notes">
            <a:extLst>
              <a:ext uri="{FF2B5EF4-FFF2-40B4-BE49-F238E27FC236}">
                <a16:creationId xmlns:a16="http://schemas.microsoft.com/office/drawing/2014/main" id="{5ED8A5F1-89EE-999C-B120-63802E83C49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a:extLst>
              <a:ext uri="{FF2B5EF4-FFF2-40B4-BE49-F238E27FC236}">
                <a16:creationId xmlns:a16="http://schemas.microsoft.com/office/drawing/2014/main" id="{EA2F9A36-7C3C-2D7F-C892-61F0365DF1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865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02132E63-A62C-49FC-5A9B-05F951D7FAEA}"/>
            </a:ext>
          </a:extLst>
        </p:cNvPr>
        <p:cNvGrpSpPr/>
        <p:nvPr/>
      </p:nvGrpSpPr>
      <p:grpSpPr>
        <a:xfrm>
          <a:off x="0" y="0"/>
          <a:ext cx="0" cy="0"/>
          <a:chOff x="0" y="0"/>
          <a:chExt cx="0" cy="0"/>
        </a:xfrm>
      </p:grpSpPr>
      <p:sp>
        <p:nvSpPr>
          <p:cNvPr id="272" name="Google Shape;272;p12:notes">
            <a:extLst>
              <a:ext uri="{FF2B5EF4-FFF2-40B4-BE49-F238E27FC236}">
                <a16:creationId xmlns:a16="http://schemas.microsoft.com/office/drawing/2014/main" id="{90788995-2660-E32A-0216-D5A5726B90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a:extLst>
              <a:ext uri="{FF2B5EF4-FFF2-40B4-BE49-F238E27FC236}">
                <a16:creationId xmlns:a16="http://schemas.microsoft.com/office/drawing/2014/main" id="{604FFC6C-894B-D0A2-8694-19FD94FDA7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64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2381665B-05A4-AEFB-BD49-65FAFC696125}"/>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22A3110F-A6DC-B8AA-EF13-B024A68F792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C159A98D-09A5-3C33-34F9-9DC9959F30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223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CF438EBF-02AE-BF09-416A-BBAFCEC395F0}"/>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D4F6D850-161A-A7F0-A359-C906F72A164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507F86E7-5106-1EF9-81E8-F820030D85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56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377B9FA8-5F61-8B2C-39AD-1F8C7F42422B}"/>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5DBB90E9-0FC2-97CA-7C8C-2EF597D838C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32A4B47F-0C6E-0BAE-5216-BB94FA670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824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323C8492-837D-E38D-BF83-1D8D1FD542F0}"/>
            </a:ext>
          </a:extLst>
        </p:cNvPr>
        <p:cNvGrpSpPr/>
        <p:nvPr/>
      </p:nvGrpSpPr>
      <p:grpSpPr>
        <a:xfrm>
          <a:off x="0" y="0"/>
          <a:ext cx="0" cy="0"/>
          <a:chOff x="0" y="0"/>
          <a:chExt cx="0" cy="0"/>
        </a:xfrm>
      </p:grpSpPr>
      <p:sp>
        <p:nvSpPr>
          <p:cNvPr id="272" name="Google Shape;272;p12:notes">
            <a:extLst>
              <a:ext uri="{FF2B5EF4-FFF2-40B4-BE49-F238E27FC236}">
                <a16:creationId xmlns:a16="http://schemas.microsoft.com/office/drawing/2014/main" id="{A300D5EF-C2B7-7698-E21F-0487DDE371C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a:extLst>
              <a:ext uri="{FF2B5EF4-FFF2-40B4-BE49-F238E27FC236}">
                <a16:creationId xmlns:a16="http://schemas.microsoft.com/office/drawing/2014/main" id="{FD46898B-FA87-2340-358C-63D16A8CA0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8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87D45133-DEAB-C6E6-D3FA-BC8AFB8F2CEB}"/>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CAA8A576-2F2C-85B2-12C8-2601E4C8F87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BF84EBB2-F1C1-C975-10CF-FA731FD368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436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6D274E0D-3550-51E6-45A9-48DD94B80500}"/>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76D8B897-1E8B-C8F8-0242-21C7D246E2E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BAECBB88-A0B3-E4E0-CEED-3B758721DD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671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EDF92A5-7361-A820-B82D-DFB33038DF6B}"/>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062E6E99-6247-2E39-1ABD-22FEBE889D8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F34E1806-138F-14DE-35EF-7477FE91A6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272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8AEC5A0A-1FDC-1C5E-7400-1F6756BA4741}"/>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AF6B02A6-1DD3-966A-9471-4BA0CFA02A9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D105D0EF-349E-5FB1-0CFD-EFFBC4EFB6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107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C9436249-4CF2-DFE0-7A84-8179B0D361DE}"/>
            </a:ext>
          </a:extLst>
        </p:cNvPr>
        <p:cNvGrpSpPr/>
        <p:nvPr/>
      </p:nvGrpSpPr>
      <p:grpSpPr>
        <a:xfrm>
          <a:off x="0" y="0"/>
          <a:ext cx="0" cy="0"/>
          <a:chOff x="0" y="0"/>
          <a:chExt cx="0" cy="0"/>
        </a:xfrm>
      </p:grpSpPr>
      <p:sp>
        <p:nvSpPr>
          <p:cNvPr id="280" name="Google Shape;280;g316bced0ce9_0_0:notes">
            <a:extLst>
              <a:ext uri="{FF2B5EF4-FFF2-40B4-BE49-F238E27FC236}">
                <a16:creationId xmlns:a16="http://schemas.microsoft.com/office/drawing/2014/main" id="{1F28DDC8-02E4-DCAB-4BEE-B314555D730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a:extLst>
              <a:ext uri="{FF2B5EF4-FFF2-40B4-BE49-F238E27FC236}">
                <a16:creationId xmlns:a16="http://schemas.microsoft.com/office/drawing/2014/main" id="{E9ECFF6C-3487-1199-A3B5-9FEFAC1DED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182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F14B42C7-2D48-BA5C-B14B-A094AE029F4F}"/>
            </a:ext>
          </a:extLst>
        </p:cNvPr>
        <p:cNvGrpSpPr/>
        <p:nvPr/>
      </p:nvGrpSpPr>
      <p:grpSpPr>
        <a:xfrm>
          <a:off x="0" y="0"/>
          <a:ext cx="0" cy="0"/>
          <a:chOff x="0" y="0"/>
          <a:chExt cx="0" cy="0"/>
        </a:xfrm>
      </p:grpSpPr>
      <p:sp>
        <p:nvSpPr>
          <p:cNvPr id="302" name="Google Shape;302;p13:notes">
            <a:extLst>
              <a:ext uri="{FF2B5EF4-FFF2-40B4-BE49-F238E27FC236}">
                <a16:creationId xmlns:a16="http://schemas.microsoft.com/office/drawing/2014/main" id="{E0E9DD11-6407-8F7A-FE44-9FF93E3A975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a:extLst>
              <a:ext uri="{FF2B5EF4-FFF2-40B4-BE49-F238E27FC236}">
                <a16:creationId xmlns:a16="http://schemas.microsoft.com/office/drawing/2014/main" id="{4AF55ADA-2E5B-B70B-8CB5-BA090D4F8A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46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FEF45C2-A8AF-FEA1-9C7B-50DDF92CB334}"/>
            </a:ext>
          </a:extLst>
        </p:cNvPr>
        <p:cNvGrpSpPr/>
        <p:nvPr/>
      </p:nvGrpSpPr>
      <p:grpSpPr>
        <a:xfrm>
          <a:off x="0" y="0"/>
          <a:ext cx="0" cy="0"/>
          <a:chOff x="0" y="0"/>
          <a:chExt cx="0" cy="0"/>
        </a:xfrm>
      </p:grpSpPr>
      <p:sp>
        <p:nvSpPr>
          <p:cNvPr id="235" name="Google Shape;235;p10:notes">
            <a:extLst>
              <a:ext uri="{FF2B5EF4-FFF2-40B4-BE49-F238E27FC236}">
                <a16:creationId xmlns:a16="http://schemas.microsoft.com/office/drawing/2014/main" id="{34A9E79A-2C5B-C54A-B8B1-9C1725E80DA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a:extLst>
              <a:ext uri="{FF2B5EF4-FFF2-40B4-BE49-F238E27FC236}">
                <a16:creationId xmlns:a16="http://schemas.microsoft.com/office/drawing/2014/main" id="{A4C8E417-8188-CEE1-46A3-74A7162406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513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6683a75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6683a75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853398FA-444C-0598-A2EA-2A1E8B4AD9F3}"/>
            </a:ext>
          </a:extLst>
        </p:cNvPr>
        <p:cNvGrpSpPr/>
        <p:nvPr/>
      </p:nvGrpSpPr>
      <p:grpSpPr>
        <a:xfrm>
          <a:off x="0" y="0"/>
          <a:ext cx="0" cy="0"/>
          <a:chOff x="0" y="0"/>
          <a:chExt cx="0" cy="0"/>
        </a:xfrm>
      </p:grpSpPr>
      <p:sp>
        <p:nvSpPr>
          <p:cNvPr id="235" name="Google Shape;235;p10:notes">
            <a:extLst>
              <a:ext uri="{FF2B5EF4-FFF2-40B4-BE49-F238E27FC236}">
                <a16:creationId xmlns:a16="http://schemas.microsoft.com/office/drawing/2014/main" id="{EE173A53-00BF-205C-408C-B8EEAE5F20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a:extLst>
              <a:ext uri="{FF2B5EF4-FFF2-40B4-BE49-F238E27FC236}">
                <a16:creationId xmlns:a16="http://schemas.microsoft.com/office/drawing/2014/main" id="{2B3C8797-8719-F201-232E-98AA407122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30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D6F418EA-3F07-8705-13E4-3D584819BC8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F9EED9C2-D6C7-4BA3-6765-9E3DB1D9E99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a:extLst>
              <a:ext uri="{FF2B5EF4-FFF2-40B4-BE49-F238E27FC236}">
                <a16:creationId xmlns:a16="http://schemas.microsoft.com/office/drawing/2014/main" id="{48377EFA-B21A-BAA7-839F-6A6D152C02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6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s 2">
  <p:cSld name="Contents 2">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3" name="Google Shape;83;p33"/>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84" name="Google Shape;84;p3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1pPr>
            <a:lvl2pPr marL="0" lvl="1"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2pPr>
            <a:lvl3pPr marL="0" lvl="2"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3pPr>
            <a:lvl4pPr marL="0" lvl="3"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4pPr>
            <a:lvl5pPr marL="0" lvl="4"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5pPr>
            <a:lvl6pPr marL="0" lvl="5"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6pPr>
            <a:lvl7pPr marL="0" lvl="6"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7pPr>
            <a:lvl8pPr marL="0" lvl="7"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8pPr>
            <a:lvl9pPr marL="0" lvl="8"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6" name="Google Shape;46;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7" name="Google Shape;47;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50" name="Google Shape;50;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61" name="Google Shape;61;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62" name="Google Shape;62;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with multi-content">
  <p:cSld name="Image with multi-conten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60000" y="1548000"/>
            <a:ext cx="5616000" cy="4680000"/>
          </a:xfrm>
          <a:prstGeom prst="rect">
            <a:avLst/>
          </a:prstGeom>
          <a:noFill/>
          <a:ln>
            <a:noFill/>
          </a:ln>
        </p:spPr>
      </p:sp>
      <p:cxnSp>
        <p:nvCxnSpPr>
          <p:cNvPr id="68" name="Google Shape;68;p30"/>
          <p:cNvCxnSpPr/>
          <p:nvPr/>
        </p:nvCxnSpPr>
        <p:spPr>
          <a:xfrm>
            <a:off x="6196826" y="1548000"/>
            <a:ext cx="5683174" cy="0"/>
          </a:xfrm>
          <a:prstGeom prst="straightConnector1">
            <a:avLst/>
          </a:prstGeom>
          <a:noFill/>
          <a:ln w="9525" cap="flat" cmpd="sng">
            <a:solidFill>
              <a:schemeClr val="dk1"/>
            </a:solidFill>
            <a:prstDash val="solid"/>
            <a:miter lim="800000"/>
            <a:headEnd type="none" w="sm" len="sm"/>
            <a:tailEnd type="none" w="sm" len="sm"/>
          </a:ln>
        </p:spPr>
      </p:cxnSp>
      <p:sp>
        <p:nvSpPr>
          <p:cNvPr id="69" name="Google Shape;69;p30"/>
          <p:cNvSpPr txBox="1">
            <a:spLocks noGrp="1"/>
          </p:cNvSpPr>
          <p:nvPr>
            <p:ph type="body" idx="1"/>
          </p:nvPr>
        </p:nvSpPr>
        <p:spPr>
          <a:xfrm>
            <a:off x="6216002" y="1728000"/>
            <a:ext cx="5627998" cy="9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0"/>
          <p:cNvSpPr txBox="1">
            <a:spLocks noGrp="1"/>
          </p:cNvSpPr>
          <p:nvPr>
            <p:ph type="body" idx="3"/>
          </p:nvPr>
        </p:nvSpPr>
        <p:spPr>
          <a:xfrm>
            <a:off x="6216002" y="2772000"/>
            <a:ext cx="5627998"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30"/>
          <p:cNvCxnSpPr/>
          <p:nvPr/>
        </p:nvCxnSpPr>
        <p:spPr>
          <a:xfrm rot="10800000" flipH="1">
            <a:off x="6196826" y="6228000"/>
            <a:ext cx="5683174" cy="1"/>
          </a:xfrm>
          <a:prstGeom prst="straightConnector1">
            <a:avLst/>
          </a:prstGeom>
          <a:noFill/>
          <a:ln w="9525" cap="flat" cmpd="sng">
            <a:solidFill>
              <a:schemeClr val="dk1"/>
            </a:solidFill>
            <a:prstDash val="solid"/>
            <a:miter lim="800000"/>
            <a:headEnd type="none" w="sm" len="sm"/>
            <a:tailEnd type="none" w="sm" len="sm"/>
          </a:ln>
        </p:spPr>
      </p:cxnSp>
      <p:sp>
        <p:nvSpPr>
          <p:cNvPr id="72" name="Google Shape;72;p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1">
  <p:cSld name="Contents 1">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2"/>
          <p:cNvSpPr/>
          <p:nvPr/>
        </p:nvSpPr>
        <p:spPr>
          <a:xfrm>
            <a:off x="0" y="1620000"/>
            <a:ext cx="12192000" cy="5238000"/>
          </a:xfrm>
          <a:prstGeom prst="rect">
            <a:avLst/>
          </a:prstGeom>
          <a:solidFill>
            <a:schemeClr val="accent4"/>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80" name="Google Shape;80;p3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21" descr="NSW Government logo"/>
          <p:cNvPicPr preferRelativeResize="0"/>
          <p:nvPr/>
        </p:nvPicPr>
        <p:blipFill rotWithShape="1">
          <a:blip r:embed="rId25">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a:p>
        </p:txBody>
      </p:sp>
      <p:pic>
        <p:nvPicPr>
          <p:cNvPr id="15" name="Google Shape;15;p21"/>
          <p:cNvPicPr preferRelativeResize="0"/>
          <p:nvPr/>
        </p:nvPicPr>
        <p:blipFill rotWithShape="1">
          <a:blip r:embed="rId26">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Major Evacuation Centre (MEC) Exercise - Bushfire</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dirty="0"/>
              <a:t>[INSERT REMC NAME]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ABA95F1-5204-2DEB-4AFF-9AC361AF5681}"/>
            </a:ext>
          </a:extLst>
        </p:cNvPr>
        <p:cNvGrpSpPr/>
        <p:nvPr/>
      </p:nvGrpSpPr>
      <p:grpSpPr>
        <a:xfrm>
          <a:off x="0" y="0"/>
          <a:ext cx="0" cy="0"/>
          <a:chOff x="0" y="0"/>
          <a:chExt cx="0" cy="0"/>
        </a:xfrm>
      </p:grpSpPr>
      <p:sp>
        <p:nvSpPr>
          <p:cNvPr id="244" name="Google Shape;244;p5">
            <a:extLst>
              <a:ext uri="{FF2B5EF4-FFF2-40B4-BE49-F238E27FC236}">
                <a16:creationId xmlns:a16="http://schemas.microsoft.com/office/drawing/2014/main" id="{43AC9421-7099-2B0E-D520-3B7D6A1C4412}"/>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sz="2800" dirty="0"/>
              <a:t>Key Components of</a:t>
            </a:r>
            <a:br>
              <a:rPr lang="en-AU" sz="2800" dirty="0"/>
            </a:br>
            <a:r>
              <a:rPr lang="en-AU" sz="2800" b="1" dirty="0"/>
              <a:t>Major Evacuation Centre (MEC) Guidelines</a:t>
            </a:r>
            <a:endParaRPr sz="2800" b="1" dirty="0"/>
          </a:p>
        </p:txBody>
      </p:sp>
      <p:sp>
        <p:nvSpPr>
          <p:cNvPr id="245" name="Google Shape;245;p5">
            <a:extLst>
              <a:ext uri="{FF2B5EF4-FFF2-40B4-BE49-F238E27FC236}">
                <a16:creationId xmlns:a16="http://schemas.microsoft.com/office/drawing/2014/main" id="{CC0023EF-705D-CFBE-C948-34B92365BAF1}"/>
              </a:ext>
            </a:extLst>
          </p:cNvPr>
          <p:cNvSpPr txBox="1">
            <a:spLocks noGrp="1"/>
          </p:cNvSpPr>
          <p:nvPr>
            <p:ph type="body" idx="1"/>
          </p:nvPr>
        </p:nvSpPr>
        <p:spPr>
          <a:xfrm>
            <a:off x="360000" y="1679510"/>
            <a:ext cx="7300433" cy="4440489"/>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600" b="1" dirty="0"/>
              <a:t>Activation &amp; Decision-Making</a:t>
            </a:r>
          </a:p>
          <a:p>
            <a:pPr marL="171450" lvl="0" indent="-171450" algn="l" rtl="0">
              <a:spcBef>
                <a:spcPts val="1200"/>
              </a:spcBef>
              <a:spcAft>
                <a:spcPts val="0"/>
              </a:spcAft>
              <a:buFont typeface="Arial" panose="020B0604020202020204" pitchFamily="34" charset="0"/>
              <a:buChar char="•"/>
            </a:pPr>
            <a:r>
              <a:rPr lang="en-AU" sz="1200" dirty="0"/>
              <a:t>Risk-based request to SEOCON (includes checklist &amp; risk assessment).</a:t>
            </a:r>
          </a:p>
          <a:p>
            <a:pPr marL="171450" lvl="0" indent="-171450" algn="l" rtl="0">
              <a:spcBef>
                <a:spcPts val="1200"/>
              </a:spcBef>
              <a:spcAft>
                <a:spcPts val="0"/>
              </a:spcAft>
              <a:buFont typeface="Arial" panose="020B0604020202020204" pitchFamily="34" charset="0"/>
              <a:buChar char="•"/>
            </a:pPr>
            <a:r>
              <a:rPr lang="en-AU" sz="1200" dirty="0"/>
              <a:t>Tools: Activation Checklist, Risk Assessment Template, Decision-Making Tools.</a:t>
            </a:r>
          </a:p>
          <a:p>
            <a:pPr marL="0" lvl="0" indent="0" algn="l" rtl="0">
              <a:spcBef>
                <a:spcPts val="1200"/>
              </a:spcBef>
              <a:spcAft>
                <a:spcPts val="0"/>
              </a:spcAft>
              <a:buNone/>
            </a:pPr>
            <a:r>
              <a:rPr lang="en-AU" sz="1600" b="1" dirty="0"/>
              <a:t>Governance &amp; Control</a:t>
            </a:r>
          </a:p>
          <a:p>
            <a:pPr marL="285750" lvl="0" indent="-285750" algn="l" rtl="0">
              <a:spcBef>
                <a:spcPts val="1200"/>
              </a:spcBef>
              <a:spcAft>
                <a:spcPts val="0"/>
              </a:spcAft>
              <a:buFont typeface="Arial" panose="020B0604020202020204" pitchFamily="34" charset="0"/>
              <a:buChar char="•"/>
            </a:pPr>
            <a:r>
              <a:rPr lang="en-AU" sz="1200" dirty="0"/>
              <a:t>SEOCON appoints MEC Controller.</a:t>
            </a:r>
          </a:p>
          <a:p>
            <a:pPr marL="285750" lvl="0" indent="-285750" algn="l" rtl="0">
              <a:spcBef>
                <a:spcPts val="1200"/>
              </a:spcBef>
              <a:spcAft>
                <a:spcPts val="0"/>
              </a:spcAft>
              <a:buFont typeface="Arial" panose="020B0604020202020204" pitchFamily="34" charset="0"/>
              <a:buChar char="•"/>
            </a:pPr>
            <a:r>
              <a:rPr lang="en-AU" sz="1200" dirty="0"/>
              <a:t>MEC Controller leads via AIIMS-based Incident Management Team.</a:t>
            </a:r>
          </a:p>
          <a:p>
            <a:pPr marL="0" lvl="0" indent="0" algn="l" rtl="0">
              <a:spcBef>
                <a:spcPts val="1200"/>
              </a:spcBef>
              <a:spcAft>
                <a:spcPts val="0"/>
              </a:spcAft>
            </a:pPr>
            <a:r>
              <a:rPr lang="en-AU" sz="1600" b="1" dirty="0"/>
              <a:t>Operations &amp; Services</a:t>
            </a:r>
          </a:p>
          <a:p>
            <a:pPr marL="171450" lvl="0" indent="-171450" algn="l" rtl="0">
              <a:spcBef>
                <a:spcPts val="1200"/>
              </a:spcBef>
              <a:spcAft>
                <a:spcPts val="0"/>
              </a:spcAft>
              <a:buFont typeface="Arial" panose="020B0604020202020204" pitchFamily="34" charset="0"/>
              <a:buChar char="•"/>
            </a:pPr>
            <a:r>
              <a:rPr lang="en-AU" sz="1200" dirty="0"/>
              <a:t>Shelter, registration, welfare, health, transport, animal care.</a:t>
            </a:r>
          </a:p>
          <a:p>
            <a:pPr marL="171450" lvl="0" indent="-171450" algn="l" rtl="0">
              <a:spcBef>
                <a:spcPts val="1200"/>
              </a:spcBef>
              <a:spcAft>
                <a:spcPts val="0"/>
              </a:spcAft>
              <a:buFont typeface="Arial" panose="020B0604020202020204" pitchFamily="34" charset="0"/>
              <a:buChar char="•"/>
            </a:pPr>
            <a:r>
              <a:rPr lang="en-AU" sz="1200" dirty="0"/>
              <a:t>Site layout, rosters, and procedures provided in appendices.</a:t>
            </a:r>
          </a:p>
          <a:p>
            <a:pPr marL="171450" lvl="0" indent="-171450" algn="l" rtl="0">
              <a:spcBef>
                <a:spcPts val="1200"/>
              </a:spcBef>
              <a:spcAft>
                <a:spcPts val="0"/>
              </a:spcAft>
              <a:buFont typeface="Arial" panose="020B0604020202020204" pitchFamily="34" charset="0"/>
              <a:buChar char="•"/>
            </a:pPr>
            <a:r>
              <a:rPr lang="en-AU" sz="1200" dirty="0"/>
              <a:t>Site selection considers infrastructure, safety, and animal proximity.</a:t>
            </a:r>
            <a:endParaRPr lang="en-AU" sz="1800" dirty="0"/>
          </a:p>
        </p:txBody>
      </p:sp>
      <p:sp>
        <p:nvSpPr>
          <p:cNvPr id="246" name="Google Shape;246;p5">
            <a:extLst>
              <a:ext uri="{FF2B5EF4-FFF2-40B4-BE49-F238E27FC236}">
                <a16:creationId xmlns:a16="http://schemas.microsoft.com/office/drawing/2014/main" id="{CD9C71C7-8C7F-3D5A-055F-C2864724D440}"/>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10</a:t>
            </a:fld>
            <a:endParaRPr/>
          </a:p>
        </p:txBody>
      </p:sp>
      <p:pic>
        <p:nvPicPr>
          <p:cNvPr id="4" name="Picture 3">
            <a:extLst>
              <a:ext uri="{FF2B5EF4-FFF2-40B4-BE49-F238E27FC236}">
                <a16:creationId xmlns:a16="http://schemas.microsoft.com/office/drawing/2014/main" id="{3E6477B4-105E-11A7-E7DF-8B37A1E4171A}"/>
              </a:ext>
            </a:extLst>
          </p:cNvPr>
          <p:cNvPicPr>
            <a:picLocks noChangeAspect="1"/>
          </p:cNvPicPr>
          <p:nvPr/>
        </p:nvPicPr>
        <p:blipFill>
          <a:blip r:embed="rId3"/>
          <a:stretch>
            <a:fillRect/>
          </a:stretch>
        </p:blipFill>
        <p:spPr>
          <a:xfrm>
            <a:off x="7958123" y="1756962"/>
            <a:ext cx="3079991" cy="4363037"/>
          </a:xfrm>
          <a:prstGeom prst="rect">
            <a:avLst/>
          </a:prstGeom>
          <a:ln>
            <a:solidFill>
              <a:schemeClr val="accent1"/>
            </a:solidFill>
          </a:ln>
        </p:spPr>
      </p:pic>
    </p:spTree>
    <p:extLst>
      <p:ext uri="{BB962C8B-B14F-4D97-AF65-F5344CB8AC3E}">
        <p14:creationId xmlns:p14="http://schemas.microsoft.com/office/powerpoint/2010/main" val="341926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Scenario</a:t>
            </a:r>
            <a:endParaRPr dirty="0"/>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Major Evacuation Centre Exercise - Bushfire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It is mid-summer in New South Wales. The state has been experiencing an extended period of above-average temperatures and low rainfall. Widespread drought conditions have persisted since mid-spring, significantly elevating the bushfire risk across much of the state. </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Multiple large bushfires have been burning for several weeks in your region. These fires have sporadically threatened rural villages and communities along the bushland-urban interface. Although property losses have been limited to date—approximately a dozen homes and outbuildings—several local evacuations have already occurred, initiated by community members in response to Emergency Warnings and ongoing fire activity.</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pic>
        <p:nvPicPr>
          <p:cNvPr id="1026" name="Picture 2" descr="No photo description available.">
            <a:extLst>
              <a:ext uri="{FF2B5EF4-FFF2-40B4-BE49-F238E27FC236}">
                <a16:creationId xmlns:a16="http://schemas.microsoft.com/office/drawing/2014/main" id="{28FA9FED-8F89-0EAD-D31B-389110F434A8}"/>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2439" r="224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7E01DAD8-7312-F734-2948-49E5A71537D8}"/>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CA538E1B-CC98-C4A6-3EEE-9E3D0ED95B64}"/>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549E4EAE-FB09-CF5A-5528-30FCD4049972}"/>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Over the past fortnight, evacuation centres in larger regional towns have transitioned from short-term openings to continuous operation, supporting a steadily increasing number of displaced residents. More evacuees are now staying overnight or for multiple nights, prompting activation of temporary accommodation options across some of the affected local government areas.</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Today, the NSW Rural Fire Service (RFS) has delivered a significant regional briefing to LEMC and REMC members, following an updated Bureau of Meteorology forecast predicting three consecutive days of catastrophic fire danger, to be followed by three days of potentially extreme conditions, driven by an unusually large and slow-moving high-pressure system crossing eastern Australia. The first day of catastrophic conditions is forecast to occur in three days’ time.</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7A351683-A76B-7E0B-E1A1-E28F3022F121}"/>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13</a:t>
            </a:fld>
            <a:endParaRPr/>
          </a:p>
        </p:txBody>
      </p:sp>
      <p:pic>
        <p:nvPicPr>
          <p:cNvPr id="1026" name="Picture 2" descr="No photo description available.">
            <a:extLst>
              <a:ext uri="{FF2B5EF4-FFF2-40B4-BE49-F238E27FC236}">
                <a16:creationId xmlns:a16="http://schemas.microsoft.com/office/drawing/2014/main" id="{BB9F1CF2-CE6D-CDBF-E554-713F8ED88B6A}"/>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2439" r="224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4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DEFD67B-451C-5AB6-E6F3-E2FC1ED465B3}"/>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947DD341-1363-658E-B456-CEED52AEDA9D}"/>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E5455556-BB87-DABE-421A-6E2FBF7F266A}"/>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Adding to the urgency, several bushfires in the region made rapid overnight runs due to strong winds and dry fuels, bringing them closer to a number of high-risk communities. The RFS has advised that these fires are highly unlikely to be contained before catastrophic conditions set in. As a result, all agencies have been asked to prepare for the potential of widespread and significant community impacts in the coming days.</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 major public information campaign is now underway, urging residents in at-risk communities and interface areas to leave early—and where possible, to remain away from risk areas for the duration of the catastrophic fire danger period. Based on current projections, thousands may choose to self-evacuate to larger regional centres. Many will bring pets, and in some cases, livestock. More than 1,000 evacuees may require shelter and support at any one time, with many potentially displaced for a week or longer.</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4395BEDE-434C-7922-078E-5811D428D55B}"/>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14</a:t>
            </a:fld>
            <a:endParaRPr/>
          </a:p>
        </p:txBody>
      </p:sp>
      <p:pic>
        <p:nvPicPr>
          <p:cNvPr id="1026" name="Picture 2" descr="No photo description available.">
            <a:extLst>
              <a:ext uri="{FF2B5EF4-FFF2-40B4-BE49-F238E27FC236}">
                <a16:creationId xmlns:a16="http://schemas.microsoft.com/office/drawing/2014/main" id="{535717B4-27AA-86B1-E016-D109411D2326}"/>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2439" r="224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669B1DD-89C9-642B-75E4-D3E34F4B2FF4}"/>
            </a:ext>
          </a:extLst>
        </p:cNvPr>
        <p:cNvGrpSpPr/>
        <p:nvPr/>
      </p:nvGrpSpPr>
      <p:grpSpPr>
        <a:xfrm>
          <a:off x="0" y="0"/>
          <a:ext cx="0" cy="0"/>
          <a:chOff x="0" y="0"/>
          <a:chExt cx="0" cy="0"/>
        </a:xfrm>
      </p:grpSpPr>
      <p:sp>
        <p:nvSpPr>
          <p:cNvPr id="251" name="Google Shape;251;p11">
            <a:extLst>
              <a:ext uri="{FF2B5EF4-FFF2-40B4-BE49-F238E27FC236}">
                <a16:creationId xmlns:a16="http://schemas.microsoft.com/office/drawing/2014/main" id="{71A828C0-C805-D8C4-7978-8157F6D9E2FB}"/>
              </a:ext>
            </a:extLst>
          </p:cNvPr>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Storyline</a:t>
            </a:r>
            <a:endParaRPr dirty="0"/>
          </a:p>
        </p:txBody>
      </p:sp>
      <p:sp>
        <p:nvSpPr>
          <p:cNvPr id="252" name="Google Shape;252;p11">
            <a:extLst>
              <a:ext uri="{FF2B5EF4-FFF2-40B4-BE49-F238E27FC236}">
                <a16:creationId xmlns:a16="http://schemas.microsoft.com/office/drawing/2014/main" id="{487C834E-57A9-A705-6B17-8C1D70FB90AB}"/>
              </a:ext>
            </a:extLst>
          </p:cNvPr>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b="1" dirty="0">
                <a:solidFill>
                  <a:srgbClr val="000000"/>
                </a:solidFill>
                <a:latin typeface="Arial"/>
                <a:ea typeface="Arial"/>
                <a:cs typeface="Arial"/>
                <a:sym typeface="Arial"/>
              </a:rPr>
              <a:t>Start Point for Exercise Participants</a:t>
            </a:r>
          </a:p>
          <a:p>
            <a:pPr marL="0" lvl="0" indent="0" algn="just" rtl="0">
              <a:lnSpc>
                <a:spcPct val="115000"/>
              </a:lnSpc>
              <a:spcBef>
                <a:spcPts val="0"/>
              </a:spcBef>
              <a:spcAft>
                <a:spcPts val="0"/>
              </a:spcAft>
              <a:buNone/>
            </a:pPr>
            <a:endParaRPr lang="en-AU" sz="1600" b="1"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The RFS briefing has just concluded. An urgent briefing of REMC members has been convened by the REOCON at the Regional Emergency Operations Centre to assess the situation and make preparatory decisions in line with the Major Evacuation Centre Guidelines.</a:t>
            </a: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lang="en-AU"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53" name="Google Shape;253;p11">
            <a:extLst>
              <a:ext uri="{FF2B5EF4-FFF2-40B4-BE49-F238E27FC236}">
                <a16:creationId xmlns:a16="http://schemas.microsoft.com/office/drawing/2014/main" id="{EC49B899-1AC0-10C6-C48A-787330841782}"/>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15</a:t>
            </a:fld>
            <a:endParaRPr/>
          </a:p>
        </p:txBody>
      </p:sp>
      <p:pic>
        <p:nvPicPr>
          <p:cNvPr id="1026" name="Picture 2" descr="No photo description available.">
            <a:extLst>
              <a:ext uri="{FF2B5EF4-FFF2-40B4-BE49-F238E27FC236}">
                <a16:creationId xmlns:a16="http://schemas.microsoft.com/office/drawing/2014/main" id="{9C7B81AF-7D3D-82E2-3021-7C9471F3576C}"/>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2439" r="224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4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7A92E942-2735-50D4-63EB-943D2DE5CB20}"/>
            </a:ext>
          </a:extLst>
        </p:cNvPr>
        <p:cNvGrpSpPr/>
        <p:nvPr/>
      </p:nvGrpSpPr>
      <p:grpSpPr>
        <a:xfrm>
          <a:off x="0" y="0"/>
          <a:ext cx="0" cy="0"/>
          <a:chOff x="0" y="0"/>
          <a:chExt cx="0" cy="0"/>
        </a:xfrm>
      </p:grpSpPr>
      <p:sp>
        <p:nvSpPr>
          <p:cNvPr id="238" name="Google Shape;238;p10">
            <a:extLst>
              <a:ext uri="{FF2B5EF4-FFF2-40B4-BE49-F238E27FC236}">
                <a16:creationId xmlns:a16="http://schemas.microsoft.com/office/drawing/2014/main" id="{28B9E340-8083-337C-13CB-6B6CE283B951}"/>
              </a:ext>
            </a:extLst>
          </p:cNvPr>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a:t>
            </a:r>
            <a:endParaRPr dirty="0"/>
          </a:p>
        </p:txBody>
      </p:sp>
      <p:sp>
        <p:nvSpPr>
          <p:cNvPr id="239" name="Google Shape;239;p10">
            <a:extLst>
              <a:ext uri="{FF2B5EF4-FFF2-40B4-BE49-F238E27FC236}">
                <a16:creationId xmlns:a16="http://schemas.microsoft.com/office/drawing/2014/main" id="{08ABFC09-446D-2541-F241-01133708E1E0}"/>
              </a:ext>
            </a:extLst>
          </p:cNvPr>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Major Evacuation Centre Exercise - Bushfire</a:t>
            </a:r>
            <a:endParaRPr dirty="0"/>
          </a:p>
        </p:txBody>
      </p:sp>
    </p:spTree>
    <p:extLst>
      <p:ext uri="{BB962C8B-B14F-4D97-AF65-F5344CB8AC3E}">
        <p14:creationId xmlns:p14="http://schemas.microsoft.com/office/powerpoint/2010/main" val="157133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Phase 1 – Pre Activation</a:t>
            </a:r>
            <a:endParaRPr b="1" dirty="0"/>
          </a:p>
        </p:txBody>
      </p:sp>
      <p:sp>
        <p:nvSpPr>
          <p:cNvPr id="276" name="Google Shape;276;p12"/>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Inject 1</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REMC has assembled at the REOC. The REOCON has delivered a briefing summarising the latest NSW RFS intelligence and forecasts. Based on this briefing, the REMC must now begin preparations for managing a likely large influx of displaced persons from affected communities.</a:t>
            </a:r>
            <a:endParaRPr dirty="0"/>
          </a:p>
        </p:txBody>
      </p:sp>
      <p:sp>
        <p:nvSpPr>
          <p:cNvPr id="277" name="Google Shape;277;p1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17</a:t>
            </a:fld>
            <a:endParaRPr/>
          </a:p>
        </p:txBody>
      </p:sp>
      <p:pic>
        <p:nvPicPr>
          <p:cNvPr id="2054" name="Picture 6" descr="Generated image">
            <a:extLst>
              <a:ext uri="{FF2B5EF4-FFF2-40B4-BE49-F238E27FC236}">
                <a16:creationId xmlns:a16="http://schemas.microsoft.com/office/drawing/2014/main" id="{E02E8CFD-29B6-2084-118C-CC3881464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99" y="1548000"/>
            <a:ext cx="4680001" cy="4680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16bced0ce9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1 – Pre Activation</a:t>
            </a:r>
            <a:endParaRPr dirty="0"/>
          </a:p>
        </p:txBody>
      </p:sp>
      <p:sp>
        <p:nvSpPr>
          <p:cNvPr id="284" name="Google Shape;284;g316bced0ce9_0_0"/>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What are the key considerations for the management of displaced persons, given the newly forecast conditions?</a:t>
            </a:r>
          </a:p>
          <a:p>
            <a:pPr marL="463550" lvl="0" indent="-342900" algn="l" rtl="0">
              <a:spcBef>
                <a:spcPts val="1200"/>
              </a:spcBef>
              <a:spcAft>
                <a:spcPts val="0"/>
              </a:spcAft>
              <a:buSzPts val="1700"/>
              <a:buFont typeface="+mj-lt"/>
              <a:buAutoNum type="arabicPeriod"/>
            </a:pPr>
            <a:r>
              <a:rPr lang="en-AU" sz="1700" dirty="0"/>
              <a:t>What factors should the REMC take into account when considering whether to activate a MEC?</a:t>
            </a:r>
          </a:p>
          <a:p>
            <a:pPr marL="463550" lvl="0" indent="-342900" algn="l" rtl="0">
              <a:spcBef>
                <a:spcPts val="1200"/>
              </a:spcBef>
              <a:spcAft>
                <a:spcPts val="0"/>
              </a:spcAft>
              <a:buSzPts val="1700"/>
              <a:buFont typeface="+mj-lt"/>
              <a:buAutoNum type="arabicPeriod"/>
            </a:pPr>
            <a:r>
              <a:rPr lang="en-AU" sz="1700" dirty="0"/>
              <a:t>What steps should the REMC follow to initiate MEC activation, and which decision-making tools should be applied to support this process?</a:t>
            </a:r>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647C30F4-4F17-C489-6ED0-229C7B243CBD}"/>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592B7BE3-0AB5-3B96-4FE9-1A196DCFC66C}"/>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1 – Pre Activation</a:t>
            </a:r>
            <a:endParaRPr dirty="0"/>
          </a:p>
        </p:txBody>
      </p:sp>
      <p:sp>
        <p:nvSpPr>
          <p:cNvPr id="284" name="Google Shape;284;g316bced0ce9_0_0">
            <a:extLst>
              <a:ext uri="{FF2B5EF4-FFF2-40B4-BE49-F238E27FC236}">
                <a16:creationId xmlns:a16="http://schemas.microsoft.com/office/drawing/2014/main" id="{593199E3-3E3E-3728-3916-5F1E3D4F1906}"/>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indent="0">
              <a:spcBef>
                <a:spcPts val="1200"/>
              </a:spcBef>
              <a:buSzPts val="1700"/>
            </a:pPr>
            <a:r>
              <a:rPr lang="en-AU" sz="1900" b="1" dirty="0">
                <a:latin typeface="Public Sans"/>
              </a:rPr>
              <a:t>Functional Activity 1</a:t>
            </a:r>
          </a:p>
          <a:p>
            <a:pPr marL="120650" lvl="0" indent="0" algn="l" rtl="0">
              <a:spcBef>
                <a:spcPts val="1200"/>
              </a:spcBef>
              <a:spcAft>
                <a:spcPts val="0"/>
              </a:spcAft>
              <a:buSzPts val="1700"/>
            </a:pPr>
            <a:r>
              <a:rPr lang="en-AU" sz="1700" dirty="0"/>
              <a:t>As a group, review and complete the MEC Activation checklist based on the information available, and determine whether it is appropriate to request MEC activation in your region.</a:t>
            </a:r>
          </a:p>
          <a:p>
            <a:pPr marL="120650" lvl="0" indent="0" algn="l" rtl="0">
              <a:spcBef>
                <a:spcPts val="1200"/>
              </a:spcBef>
              <a:spcAft>
                <a:spcPts val="0"/>
              </a:spcAft>
              <a:buSzPts val="1700"/>
            </a:pPr>
            <a:endParaRPr lang="en-AU" sz="1700" dirty="0"/>
          </a:p>
          <a:p>
            <a:r>
              <a:rPr lang="en-AU" sz="1900" b="1" dirty="0">
                <a:latin typeface="Public Sans"/>
              </a:rPr>
              <a:t>Trigger Questions</a:t>
            </a:r>
          </a:p>
          <a:p>
            <a:pPr marL="463550" indent="-342900">
              <a:spcBef>
                <a:spcPts val="1200"/>
              </a:spcBef>
              <a:buSzPts val="1700"/>
              <a:buFont typeface="+mj-lt"/>
              <a:buAutoNum type="arabicPeriod"/>
            </a:pPr>
            <a:r>
              <a:rPr lang="en-AU" sz="1700" dirty="0"/>
              <a:t>What decision did the REMC reach regarding MEC activation, and is this decision justified based on the scenario and forecast conditions?</a:t>
            </a:r>
          </a:p>
          <a:p>
            <a:pPr marL="463550" indent="-342900">
              <a:spcBef>
                <a:spcPts val="1200"/>
              </a:spcBef>
              <a:buSzPts val="1700"/>
              <a:buFont typeface="+mj-lt"/>
              <a:buAutoNum type="arabicPeriod"/>
            </a:pPr>
            <a:r>
              <a:rPr lang="en-AU" sz="1700" dirty="0"/>
              <a:t>Did the MEC Activation Checklist support effective decision-making? Were any limitations or gaps identified in its use?</a:t>
            </a:r>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9CDF7678-E35E-A46D-0680-0A5D54A712D6}"/>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19</a:t>
            </a:fld>
            <a:endParaRPr/>
          </a:p>
        </p:txBody>
      </p:sp>
    </p:spTree>
    <p:extLst>
      <p:ext uri="{BB962C8B-B14F-4D97-AF65-F5344CB8AC3E}">
        <p14:creationId xmlns:p14="http://schemas.microsoft.com/office/powerpoint/2010/main" val="421330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A6DE05B4-6B64-B2F6-C826-307B2A820B1D}"/>
            </a:ext>
          </a:extLst>
        </p:cNvPr>
        <p:cNvGrpSpPr/>
        <p:nvPr/>
      </p:nvGrpSpPr>
      <p:grpSpPr>
        <a:xfrm>
          <a:off x="0" y="0"/>
          <a:ext cx="0" cy="0"/>
          <a:chOff x="0" y="0"/>
          <a:chExt cx="0" cy="0"/>
        </a:xfrm>
      </p:grpSpPr>
      <p:sp>
        <p:nvSpPr>
          <p:cNvPr id="275" name="Google Shape;275;p12">
            <a:extLst>
              <a:ext uri="{FF2B5EF4-FFF2-40B4-BE49-F238E27FC236}">
                <a16:creationId xmlns:a16="http://schemas.microsoft.com/office/drawing/2014/main" id="{D8E2B7A1-055F-3002-C717-67F70DC69066}"/>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Phase 2 – Activation Request</a:t>
            </a:r>
            <a:endParaRPr b="1" dirty="0"/>
          </a:p>
        </p:txBody>
      </p:sp>
      <p:sp>
        <p:nvSpPr>
          <p:cNvPr id="276" name="Google Shape;276;p12">
            <a:extLst>
              <a:ext uri="{FF2B5EF4-FFF2-40B4-BE49-F238E27FC236}">
                <a16:creationId xmlns:a16="http://schemas.microsoft.com/office/drawing/2014/main" id="{E59F50E5-60D6-4C68-15C4-000FA7B0969A}"/>
              </a:ext>
            </a:extLst>
          </p:cNvPr>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Inject 2</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REMC has resolved to request activation of a MEC for your region. A formal written request must now be prepared and submitted to the SEOCON, seeking approval to proceed with MEC activation.</a:t>
            </a:r>
            <a:endParaRPr dirty="0"/>
          </a:p>
        </p:txBody>
      </p:sp>
      <p:sp>
        <p:nvSpPr>
          <p:cNvPr id="277" name="Google Shape;277;p12">
            <a:extLst>
              <a:ext uri="{FF2B5EF4-FFF2-40B4-BE49-F238E27FC236}">
                <a16:creationId xmlns:a16="http://schemas.microsoft.com/office/drawing/2014/main" id="{D30A8FFE-EE97-EA61-2F9F-88CEC4E44738}"/>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20</a:t>
            </a:fld>
            <a:endParaRPr/>
          </a:p>
        </p:txBody>
      </p:sp>
      <p:pic>
        <p:nvPicPr>
          <p:cNvPr id="7172" name="Picture 4">
            <a:extLst>
              <a:ext uri="{FF2B5EF4-FFF2-40B4-BE49-F238E27FC236}">
                <a16:creationId xmlns:a16="http://schemas.microsoft.com/office/drawing/2014/main" id="{E9379DB4-23EE-BEE3-AC06-A18B341AC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62" y="2005108"/>
            <a:ext cx="5648676" cy="37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7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92486F20-DA96-6407-7941-DCBD4E1660FC}"/>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6A948FF8-1C62-B334-A608-00A04C6ECA9E}"/>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2 – Activation Request</a:t>
            </a:r>
            <a:endParaRPr dirty="0"/>
          </a:p>
        </p:txBody>
      </p:sp>
      <p:sp>
        <p:nvSpPr>
          <p:cNvPr id="284" name="Google Shape;284;g316bced0ce9_0_0">
            <a:extLst>
              <a:ext uri="{FF2B5EF4-FFF2-40B4-BE49-F238E27FC236}">
                <a16:creationId xmlns:a16="http://schemas.microsoft.com/office/drawing/2014/main" id="{0DBB138B-A163-6345-4671-F215EE16E474}"/>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What key information should be included in the written request to the SEOCON? What should it highlight or address?</a:t>
            </a:r>
          </a:p>
          <a:p>
            <a:pPr marL="463550" lvl="0" indent="-342900" algn="l" rtl="0">
              <a:spcBef>
                <a:spcPts val="1200"/>
              </a:spcBef>
              <a:spcAft>
                <a:spcPts val="0"/>
              </a:spcAft>
              <a:buSzPts val="1700"/>
              <a:buFont typeface="+mj-lt"/>
              <a:buAutoNum type="arabicPeriod"/>
            </a:pPr>
            <a:r>
              <a:rPr lang="en-AU" sz="1700" dirty="0"/>
              <a:t>Who is responsible for preparing and submitting the request, and what is the process for submitting it?</a:t>
            </a:r>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0CC7B97E-E6E9-3E1C-982C-508514A82D87}"/>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21</a:t>
            </a:fld>
            <a:endParaRPr/>
          </a:p>
        </p:txBody>
      </p:sp>
    </p:spTree>
    <p:extLst>
      <p:ext uri="{BB962C8B-B14F-4D97-AF65-F5344CB8AC3E}">
        <p14:creationId xmlns:p14="http://schemas.microsoft.com/office/powerpoint/2010/main" val="322591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Public Sans"/>
              <a:buNone/>
            </a:pPr>
            <a:r>
              <a:rPr lang="en-AU" dirty="0"/>
              <a:t>Morning Tea</a:t>
            </a:r>
            <a:endParaRPr dirty="0"/>
          </a:p>
        </p:txBody>
      </p:sp>
      <p:pic>
        <p:nvPicPr>
          <p:cNvPr id="306" name="Google Shape;306;p13" descr="Red hot tea in a glass teacup"/>
          <p:cNvPicPr preferRelativeResize="0"/>
          <p:nvPr/>
        </p:nvPicPr>
        <p:blipFill rotWithShape="1">
          <a:blip r:embed="rId3">
            <a:alphaModFix/>
          </a:blip>
          <a:srcRect t="34652" b="8992"/>
          <a:stretch/>
        </p:blipFill>
        <p:spPr>
          <a:xfrm>
            <a:off x="360000" y="1799999"/>
            <a:ext cx="11484000" cy="4320000"/>
          </a:xfrm>
          <a:prstGeom prst="rect">
            <a:avLst/>
          </a:prstGeom>
          <a:noFill/>
          <a:ln>
            <a:noFill/>
          </a:ln>
        </p:spPr>
      </p:pic>
      <p:sp>
        <p:nvSpPr>
          <p:cNvPr id="307" name="Google Shape;307;p1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None/>
            </a:pPr>
            <a:fld id="{00000000-1234-1234-1234-123412341234}" type="slidenum">
              <a:rPr lang="en-AU"/>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4EC9CA19-5E07-E89A-2EBA-670770325157}"/>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94465CC3-7184-2CD0-F4F5-47E6CFE85587}"/>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2 – Activation Request</a:t>
            </a:r>
            <a:endParaRPr dirty="0"/>
          </a:p>
        </p:txBody>
      </p:sp>
      <p:sp>
        <p:nvSpPr>
          <p:cNvPr id="284" name="Google Shape;284;g316bced0ce9_0_0">
            <a:extLst>
              <a:ext uri="{FF2B5EF4-FFF2-40B4-BE49-F238E27FC236}">
                <a16:creationId xmlns:a16="http://schemas.microsoft.com/office/drawing/2014/main" id="{09392649-84A5-6D5F-6169-E852E361DFAB}"/>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Functional Activity 2</a:t>
            </a:r>
          </a:p>
          <a:p>
            <a:pPr marL="120650" lvl="0" indent="0" algn="l" rtl="0">
              <a:spcBef>
                <a:spcPts val="1200"/>
              </a:spcBef>
              <a:spcAft>
                <a:spcPts val="0"/>
              </a:spcAft>
              <a:buSzPts val="1700"/>
            </a:pPr>
            <a:r>
              <a:rPr lang="en-AU" sz="1700" dirty="0"/>
              <a:t>The MEC Guidelines state that the SEOCON may request a risk assessment to accompany a written request for MEC activation.</a:t>
            </a:r>
          </a:p>
          <a:p>
            <a:pPr marL="463550" lvl="0" indent="-342900" algn="l" rtl="0">
              <a:spcBef>
                <a:spcPts val="1200"/>
              </a:spcBef>
              <a:spcAft>
                <a:spcPts val="0"/>
              </a:spcAft>
              <a:buSzPts val="1700"/>
              <a:buFont typeface="+mj-lt"/>
              <a:buAutoNum type="arabicPeriod"/>
            </a:pPr>
            <a:r>
              <a:rPr lang="en-AU" sz="1700" dirty="0"/>
              <a:t>As a full group, brainstorm the key considerations that should be included in the risk assessment.</a:t>
            </a:r>
          </a:p>
          <a:p>
            <a:pPr marL="463550" lvl="0" indent="-342900" algn="l" rtl="0">
              <a:spcBef>
                <a:spcPts val="1200"/>
              </a:spcBef>
              <a:spcAft>
                <a:spcPts val="0"/>
              </a:spcAft>
              <a:buSzPts val="1700"/>
              <a:buFont typeface="+mj-lt"/>
              <a:buAutoNum type="arabicPeriod"/>
            </a:pPr>
            <a:r>
              <a:rPr lang="en-AU" sz="1700" dirty="0"/>
              <a:t>Break into smaller groups or syndicates. Each group is to complete a MEC Activation Risk Assessment using the Risk Management Assessment Template provided in the MEC Guidelines. Groups should record their responses on butchers paper and prepare a brief presentation to share their findings with the wider group.</a:t>
            </a:r>
          </a:p>
          <a:p>
            <a:pPr marL="120650" lvl="0" indent="0" algn="l" rtl="0">
              <a:spcBef>
                <a:spcPts val="1200"/>
              </a:spcBef>
              <a:spcAft>
                <a:spcPts val="0"/>
              </a:spcAft>
              <a:buSzPts val="1700"/>
            </a:pPr>
            <a:r>
              <a:rPr lang="en-AU" sz="1900" b="1" dirty="0">
                <a:latin typeface="Public Sans"/>
              </a:rPr>
              <a:t>Trigger Questions</a:t>
            </a:r>
          </a:p>
          <a:p>
            <a:pPr marL="463550" indent="-342900">
              <a:spcBef>
                <a:spcPts val="1200"/>
              </a:spcBef>
              <a:buSzPts val="1700"/>
              <a:buFont typeface="+mj-lt"/>
              <a:buAutoNum type="arabicPeriod"/>
            </a:pPr>
            <a:r>
              <a:rPr lang="en-AU" sz="1700" dirty="0"/>
              <a:t>As a collective, did the group identify all relevant factors likely to inform the SEOCON’s decision to approve the MEC activation request? Were any critical considerations missed?</a:t>
            </a:r>
          </a:p>
          <a:p>
            <a:pPr marL="463550" indent="-342900">
              <a:spcBef>
                <a:spcPts val="1200"/>
              </a:spcBef>
              <a:buSzPts val="1700"/>
              <a:buFont typeface="+mj-lt"/>
              <a:buAutoNum type="arabicPeriod"/>
            </a:pPr>
            <a:r>
              <a:rPr lang="en-AU" sz="1700" dirty="0"/>
              <a:t>Was the Risk Assessment Template a useful tool for supporting or justifying the REMC’s request to activate a MEC? Why or why not?</a:t>
            </a:r>
          </a:p>
          <a:p>
            <a:pPr marL="463550" lvl="0" indent="-342900" algn="l" rtl="0">
              <a:spcBef>
                <a:spcPts val="1200"/>
              </a:spcBef>
              <a:spcAft>
                <a:spcPts val="0"/>
              </a:spcAft>
              <a:buSzPts val="1700"/>
              <a:buFont typeface="+mj-lt"/>
              <a:buAutoNum type="arabicPeriod"/>
            </a:pPr>
            <a:endParaRPr lang="en-AU" sz="1700" dirty="0"/>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00C3C815-D6B4-A9E6-9EA6-37612F697F57}"/>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23</a:t>
            </a:fld>
            <a:endParaRPr/>
          </a:p>
        </p:txBody>
      </p:sp>
    </p:spTree>
    <p:extLst>
      <p:ext uri="{BB962C8B-B14F-4D97-AF65-F5344CB8AC3E}">
        <p14:creationId xmlns:p14="http://schemas.microsoft.com/office/powerpoint/2010/main" val="337853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FA1564FB-D1ED-9965-C371-4C10008CE238}"/>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A79A2C68-EA55-1898-D193-7914BD009FC6}"/>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2 – Activation Request</a:t>
            </a:r>
            <a:endParaRPr dirty="0"/>
          </a:p>
        </p:txBody>
      </p:sp>
      <p:sp>
        <p:nvSpPr>
          <p:cNvPr id="284" name="Google Shape;284;g316bced0ce9_0_0">
            <a:extLst>
              <a:ext uri="{FF2B5EF4-FFF2-40B4-BE49-F238E27FC236}">
                <a16:creationId xmlns:a16="http://schemas.microsoft.com/office/drawing/2014/main" id="{62D16D3C-EB7B-39BA-EEC2-1A6EFBDC1DD7}"/>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Optional Inject 2A</a:t>
            </a:r>
          </a:p>
          <a:p>
            <a:pPr marL="120650" lvl="0" indent="0" algn="l" rtl="0">
              <a:spcBef>
                <a:spcPts val="1200"/>
              </a:spcBef>
              <a:spcAft>
                <a:spcPts val="0"/>
              </a:spcAft>
              <a:buSzPts val="1700"/>
            </a:pPr>
            <a:r>
              <a:rPr lang="en-AU" sz="1700" dirty="0"/>
              <a:t>Prior to submitting the initial MEC activation request and following receipt of the intelligence from the RFS regarding forecast fire weather, the region currently has several local evacuation centres already operating. As a full group, brainstorm the key considerations that should be included in the risk assessment.</a:t>
            </a:r>
          </a:p>
          <a:p>
            <a:pPr marL="120650" lvl="0" indent="0" algn="l" rtl="0">
              <a:spcBef>
                <a:spcPts val="1200"/>
              </a:spcBef>
              <a:spcAft>
                <a:spcPts val="0"/>
              </a:spcAft>
              <a:buSzPts val="1700"/>
            </a:pPr>
            <a:r>
              <a:rPr lang="en-AU" sz="1900" b="1" dirty="0">
                <a:latin typeface="Public Sans"/>
              </a:rPr>
              <a:t>Trigger Questions</a:t>
            </a:r>
          </a:p>
          <a:p>
            <a:pPr marL="463550" indent="-342900">
              <a:spcBef>
                <a:spcPts val="1200"/>
              </a:spcBef>
              <a:buSzPts val="1700"/>
              <a:buFont typeface="+mj-lt"/>
              <a:buAutoNum type="arabicPeriod"/>
            </a:pPr>
            <a:r>
              <a:rPr lang="en-AU" sz="1700" dirty="0"/>
              <a:t>What key considerations must be taken into account when deciding whether to request MEC activation, given that multiple local evacuation centres are already operational?</a:t>
            </a:r>
          </a:p>
          <a:p>
            <a:pPr marL="463550" indent="-342900">
              <a:spcBef>
                <a:spcPts val="1200"/>
              </a:spcBef>
              <a:buSzPts val="1700"/>
              <a:buFont typeface="+mj-lt"/>
              <a:buAutoNum type="arabicPeriod"/>
            </a:pPr>
            <a:r>
              <a:rPr lang="en-AU" sz="1700" dirty="0"/>
              <a:t>How might the existence of these local centres influence the REMC’s decision to open a MEC, and what decision making tools are available to support this decision-making process?</a:t>
            </a:r>
          </a:p>
          <a:p>
            <a:pPr marL="463550" lvl="0" indent="-342900" algn="l" rtl="0">
              <a:spcBef>
                <a:spcPts val="1200"/>
              </a:spcBef>
              <a:spcAft>
                <a:spcPts val="0"/>
              </a:spcAft>
              <a:buSzPts val="1700"/>
              <a:buFont typeface="+mj-lt"/>
              <a:buAutoNum type="arabicPeriod"/>
            </a:pPr>
            <a:endParaRPr lang="en-AU" sz="1700" dirty="0"/>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CF1C6B17-0CCC-BE6D-D7A2-6FED4B69E22A}"/>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24</a:t>
            </a:fld>
            <a:endParaRPr/>
          </a:p>
        </p:txBody>
      </p:sp>
    </p:spTree>
    <p:extLst>
      <p:ext uri="{BB962C8B-B14F-4D97-AF65-F5344CB8AC3E}">
        <p14:creationId xmlns:p14="http://schemas.microsoft.com/office/powerpoint/2010/main" val="209540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B7A823F0-4E9B-A097-4847-E45FC2166FF2}"/>
            </a:ext>
          </a:extLst>
        </p:cNvPr>
        <p:cNvGrpSpPr/>
        <p:nvPr/>
      </p:nvGrpSpPr>
      <p:grpSpPr>
        <a:xfrm>
          <a:off x="0" y="0"/>
          <a:ext cx="0" cy="0"/>
          <a:chOff x="0" y="0"/>
          <a:chExt cx="0" cy="0"/>
        </a:xfrm>
      </p:grpSpPr>
      <p:sp>
        <p:nvSpPr>
          <p:cNvPr id="275" name="Google Shape;275;p12">
            <a:extLst>
              <a:ext uri="{FF2B5EF4-FFF2-40B4-BE49-F238E27FC236}">
                <a16:creationId xmlns:a16="http://schemas.microsoft.com/office/drawing/2014/main" id="{B6AD64A0-8252-22E1-FB9C-28E4DAFCC40D}"/>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Phase 3 – MEC Controller Appointment</a:t>
            </a:r>
            <a:endParaRPr b="1" dirty="0"/>
          </a:p>
        </p:txBody>
      </p:sp>
      <p:sp>
        <p:nvSpPr>
          <p:cNvPr id="276" name="Google Shape;276;p12">
            <a:extLst>
              <a:ext uri="{FF2B5EF4-FFF2-40B4-BE49-F238E27FC236}">
                <a16:creationId xmlns:a16="http://schemas.microsoft.com/office/drawing/2014/main" id="{DD227728-9203-E6A0-4F13-2901BEFC704F}"/>
              </a:ext>
            </a:extLst>
          </p:cNvPr>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Inject 3</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REOCON has been advised that the SEOCON has approved the request to activate a MEC in your region. The appointment of a MEC Controller by the SEOCON is expected to occur shortly.</a:t>
            </a:r>
            <a:endParaRPr dirty="0"/>
          </a:p>
        </p:txBody>
      </p:sp>
      <p:sp>
        <p:nvSpPr>
          <p:cNvPr id="277" name="Google Shape;277;p12">
            <a:extLst>
              <a:ext uri="{FF2B5EF4-FFF2-40B4-BE49-F238E27FC236}">
                <a16:creationId xmlns:a16="http://schemas.microsoft.com/office/drawing/2014/main" id="{C48D1B21-ADF7-5CF7-D24E-122DFCBC92E5}"/>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25</a:t>
            </a:fld>
            <a:endParaRPr/>
          </a:p>
        </p:txBody>
      </p:sp>
      <p:pic>
        <p:nvPicPr>
          <p:cNvPr id="6146" name="Picture 2" descr="Generated image">
            <a:extLst>
              <a:ext uri="{FF2B5EF4-FFF2-40B4-BE49-F238E27FC236}">
                <a16:creationId xmlns:a16="http://schemas.microsoft.com/office/drawing/2014/main" id="{31481EEA-A5FF-A2AD-1B02-8115A495F26F}"/>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10007" r="100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4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56DA92CB-33B4-C3D6-1208-72548B7D9486}"/>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42F52C4C-A39A-9FEE-24BD-8AD46A29FF43}"/>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3 – MEC Controller Appointment</a:t>
            </a:r>
            <a:endParaRPr dirty="0"/>
          </a:p>
        </p:txBody>
      </p:sp>
      <p:sp>
        <p:nvSpPr>
          <p:cNvPr id="284" name="Google Shape;284;g316bced0ce9_0_0">
            <a:extLst>
              <a:ext uri="{FF2B5EF4-FFF2-40B4-BE49-F238E27FC236}">
                <a16:creationId xmlns:a16="http://schemas.microsoft.com/office/drawing/2014/main" id="{2E68AA3C-7E02-78EE-5B25-9BBCD3E7C019}"/>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Based on your understanding of the MEC Controller role, what skills, experience, and capabilities should a suitable appointee possess?</a:t>
            </a:r>
          </a:p>
          <a:p>
            <a:pPr marL="463550" lvl="0" indent="-342900" algn="l" rtl="0">
              <a:spcBef>
                <a:spcPts val="1200"/>
              </a:spcBef>
              <a:spcAft>
                <a:spcPts val="0"/>
              </a:spcAft>
              <a:buSzPts val="1700"/>
              <a:buFont typeface="+mj-lt"/>
              <a:buAutoNum type="arabicPeriod"/>
            </a:pPr>
            <a:r>
              <a:rPr lang="en-AU" sz="1700" dirty="0"/>
              <a:t>Are there individuals within the REMC or within the region who could effectively fulfil the MEC Controller role? If so, identify a list of personnel who could be listed in the REMP as potential nominees.</a:t>
            </a:r>
          </a:p>
          <a:p>
            <a:pPr marL="463550" lvl="0" indent="-342900" algn="l" rtl="0">
              <a:spcBef>
                <a:spcPts val="1200"/>
              </a:spcBef>
              <a:spcAft>
                <a:spcPts val="0"/>
              </a:spcAft>
              <a:buSzPts val="1700"/>
              <a:buFont typeface="+mj-lt"/>
              <a:buAutoNum type="arabicPeriod"/>
            </a:pPr>
            <a:r>
              <a:rPr lang="en-AU" sz="1700" dirty="0"/>
              <a:t>Are there any gaps in the current pool of suitably qualified and experienced personnel within the REMC or across the region who could act as MEC Controllers? What training, development, or other initiatives might the REMC need to implement to ensure ongoing access to appropriately skilled MEC Controllers?</a:t>
            </a:r>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D1467A98-BED2-F707-1096-3A2748E55EE4}"/>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26</a:t>
            </a:fld>
            <a:endParaRPr/>
          </a:p>
        </p:txBody>
      </p:sp>
    </p:spTree>
    <p:extLst>
      <p:ext uri="{BB962C8B-B14F-4D97-AF65-F5344CB8AC3E}">
        <p14:creationId xmlns:p14="http://schemas.microsoft.com/office/powerpoint/2010/main" val="276169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FF0E629-F1B6-86C3-C944-BB33F6BB5BB3}"/>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F5972E28-4E2D-D41D-8D2A-DA2CB42A5AC2}"/>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3 – MEC Controller Appointment</a:t>
            </a:r>
            <a:endParaRPr dirty="0"/>
          </a:p>
        </p:txBody>
      </p:sp>
      <p:sp>
        <p:nvSpPr>
          <p:cNvPr id="284" name="Google Shape;284;g316bced0ce9_0_0">
            <a:extLst>
              <a:ext uri="{FF2B5EF4-FFF2-40B4-BE49-F238E27FC236}">
                <a16:creationId xmlns:a16="http://schemas.microsoft.com/office/drawing/2014/main" id="{42CE79EC-C36C-F467-AEFB-DC78EB67549F}"/>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Functional Activity 3</a:t>
            </a:r>
          </a:p>
          <a:p>
            <a:pPr marL="120650" lvl="0" indent="0" algn="l" rtl="0">
              <a:spcBef>
                <a:spcPts val="1200"/>
              </a:spcBef>
              <a:spcAft>
                <a:spcPts val="0"/>
              </a:spcAft>
              <a:buSzPts val="1700"/>
            </a:pPr>
            <a:r>
              <a:rPr lang="en-AU" sz="1700" dirty="0"/>
              <a:t>For the purposes of this exercise, appoint a participant from the REMC to act as the MEC Controller. This person will assume the role for the remainder of the scenario and contribute to subsequent decision-making activities.</a:t>
            </a: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D7FAB622-A4C0-5F3B-F923-2138B6C134CF}"/>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27</a:t>
            </a:fld>
            <a:endParaRPr/>
          </a:p>
        </p:txBody>
      </p:sp>
    </p:spTree>
    <p:extLst>
      <p:ext uri="{BB962C8B-B14F-4D97-AF65-F5344CB8AC3E}">
        <p14:creationId xmlns:p14="http://schemas.microsoft.com/office/powerpoint/2010/main" val="92983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73E0752A-EE7F-07A8-97BA-BB1B037932F5}"/>
            </a:ext>
          </a:extLst>
        </p:cNvPr>
        <p:cNvGrpSpPr/>
        <p:nvPr/>
      </p:nvGrpSpPr>
      <p:grpSpPr>
        <a:xfrm>
          <a:off x="0" y="0"/>
          <a:ext cx="0" cy="0"/>
          <a:chOff x="0" y="0"/>
          <a:chExt cx="0" cy="0"/>
        </a:xfrm>
      </p:grpSpPr>
      <p:sp>
        <p:nvSpPr>
          <p:cNvPr id="305" name="Google Shape;305;p13">
            <a:extLst>
              <a:ext uri="{FF2B5EF4-FFF2-40B4-BE49-F238E27FC236}">
                <a16:creationId xmlns:a16="http://schemas.microsoft.com/office/drawing/2014/main" id="{74182DCA-AC68-83F5-A0AC-1329D1A43292}"/>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Public Sans"/>
              <a:buNone/>
            </a:pPr>
            <a:r>
              <a:rPr lang="en-AU" dirty="0"/>
              <a:t>Lunch</a:t>
            </a:r>
            <a:endParaRPr dirty="0"/>
          </a:p>
        </p:txBody>
      </p:sp>
      <p:pic>
        <p:nvPicPr>
          <p:cNvPr id="306" name="Google Shape;306;p13" descr="Red hot tea in a glass teacup">
            <a:extLst>
              <a:ext uri="{FF2B5EF4-FFF2-40B4-BE49-F238E27FC236}">
                <a16:creationId xmlns:a16="http://schemas.microsoft.com/office/drawing/2014/main" id="{D7F304D0-7ADC-3B66-EB59-3EABD4ED1019}"/>
              </a:ext>
            </a:extLst>
          </p:cNvPr>
          <p:cNvPicPr preferRelativeResize="0"/>
          <p:nvPr/>
        </p:nvPicPr>
        <p:blipFill rotWithShape="1">
          <a:blip r:embed="rId3">
            <a:alphaModFix/>
          </a:blip>
          <a:srcRect t="34652" b="8992"/>
          <a:stretch/>
        </p:blipFill>
        <p:spPr>
          <a:xfrm>
            <a:off x="360000" y="1799999"/>
            <a:ext cx="11484000" cy="4320000"/>
          </a:xfrm>
          <a:prstGeom prst="rect">
            <a:avLst/>
          </a:prstGeom>
          <a:noFill/>
          <a:ln>
            <a:noFill/>
          </a:ln>
        </p:spPr>
      </p:pic>
      <p:sp>
        <p:nvSpPr>
          <p:cNvPr id="307" name="Google Shape;307;p13">
            <a:extLst>
              <a:ext uri="{FF2B5EF4-FFF2-40B4-BE49-F238E27FC236}">
                <a16:creationId xmlns:a16="http://schemas.microsoft.com/office/drawing/2014/main" id="{51758F4C-BCB0-A90A-F1E9-AC60EF23AEE6}"/>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None/>
            </a:pPr>
            <a:fld id="{00000000-1234-1234-1234-123412341234}" type="slidenum">
              <a:rPr lang="en-AU"/>
              <a:t>28</a:t>
            </a:fld>
            <a:endParaRPr/>
          </a:p>
        </p:txBody>
      </p:sp>
    </p:spTree>
    <p:extLst>
      <p:ext uri="{BB962C8B-B14F-4D97-AF65-F5344CB8AC3E}">
        <p14:creationId xmlns:p14="http://schemas.microsoft.com/office/powerpoint/2010/main" val="342103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3013D96E-6EFA-1FA3-5C92-E126062026A7}"/>
            </a:ext>
          </a:extLst>
        </p:cNvPr>
        <p:cNvGrpSpPr/>
        <p:nvPr/>
      </p:nvGrpSpPr>
      <p:grpSpPr>
        <a:xfrm>
          <a:off x="0" y="0"/>
          <a:ext cx="0" cy="0"/>
          <a:chOff x="0" y="0"/>
          <a:chExt cx="0" cy="0"/>
        </a:xfrm>
      </p:grpSpPr>
      <p:sp>
        <p:nvSpPr>
          <p:cNvPr id="275" name="Google Shape;275;p12">
            <a:extLst>
              <a:ext uri="{FF2B5EF4-FFF2-40B4-BE49-F238E27FC236}">
                <a16:creationId xmlns:a16="http://schemas.microsoft.com/office/drawing/2014/main" id="{0DB2EBC5-4AE3-F8C4-2DE5-28B09464DCAA}"/>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Phase 4 – MEC IMT</a:t>
            </a:r>
            <a:endParaRPr b="1" dirty="0"/>
          </a:p>
        </p:txBody>
      </p:sp>
      <p:sp>
        <p:nvSpPr>
          <p:cNvPr id="276" name="Google Shape;276;p12">
            <a:extLst>
              <a:ext uri="{FF2B5EF4-FFF2-40B4-BE49-F238E27FC236}">
                <a16:creationId xmlns:a16="http://schemas.microsoft.com/office/drawing/2014/main" id="{8695B70E-59A0-AC72-3CDF-650B6E5DD708}"/>
              </a:ext>
            </a:extLst>
          </p:cNvPr>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Inject 4</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SEOCON has formally appointed a suitably qualified MEC Controller from outside the impacted region to take responsibility for MEC operations in your region. </a:t>
            </a:r>
            <a:r>
              <a:rPr lang="en-AU" sz="1900"/>
              <a:t>The Controller is now tasked with establishing and managing the MEC in accordance with the MEC Guidelines and your region’s REMP.</a:t>
            </a:r>
            <a:endParaRPr dirty="0"/>
          </a:p>
        </p:txBody>
      </p:sp>
      <p:sp>
        <p:nvSpPr>
          <p:cNvPr id="277" name="Google Shape;277;p12">
            <a:extLst>
              <a:ext uri="{FF2B5EF4-FFF2-40B4-BE49-F238E27FC236}">
                <a16:creationId xmlns:a16="http://schemas.microsoft.com/office/drawing/2014/main" id="{6D17BC8D-C2B0-3B31-B558-F281261F8F50}"/>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29</a:t>
            </a:fld>
            <a:endParaRPr/>
          </a:p>
        </p:txBody>
      </p:sp>
      <p:pic>
        <p:nvPicPr>
          <p:cNvPr id="8196" name="Picture 4" descr="Generated image">
            <a:extLst>
              <a:ext uri="{FF2B5EF4-FFF2-40B4-BE49-F238E27FC236}">
                <a16:creationId xmlns:a16="http://schemas.microsoft.com/office/drawing/2014/main" id="{D4448F9F-F4B8-21F6-A3D3-4703CB734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59" y="1580998"/>
            <a:ext cx="4613216" cy="463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1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Agenda</a:t>
            </a:r>
            <a:endParaRPr b="1" dirty="0"/>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3</a:t>
            </a:fld>
            <a:endParaRPr/>
          </a:p>
        </p:txBody>
      </p:sp>
      <p:grpSp>
        <p:nvGrpSpPr>
          <p:cNvPr id="200" name="Google Shape;200;p3"/>
          <p:cNvGrpSpPr/>
          <p:nvPr/>
        </p:nvGrpSpPr>
        <p:grpSpPr>
          <a:xfrm>
            <a:off x="360363" y="1655938"/>
            <a:ext cx="11511390" cy="4558250"/>
            <a:chOff x="0" y="590948"/>
            <a:chExt cx="11511390" cy="3797800"/>
          </a:xfrm>
        </p:grpSpPr>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txBox="1"/>
            <p:nvPr/>
          </p:nvSpPr>
          <p:spPr>
            <a:xfrm>
              <a:off x="27415" y="590948"/>
              <a:ext cx="11483975" cy="3797800"/>
            </a:xfrm>
            <a:prstGeom prst="rect">
              <a:avLst/>
            </a:prstGeom>
            <a:noFill/>
            <a:ln>
              <a:noFill/>
            </a:ln>
          </p:spPr>
          <p:txBody>
            <a:bodyPr spcFirstLastPara="1" wrap="square" lIns="364600" tIns="30475" rIns="170675" bIns="30475" anchor="t" anchorCtr="0">
              <a:noAutofit/>
            </a:bodyPr>
            <a:lstStyle/>
            <a:p>
              <a:pPr lvl="1">
                <a:lnSpc>
                  <a:spcPct val="150000"/>
                </a:lnSpc>
                <a:buClr>
                  <a:schemeClr val="dk1"/>
                </a:buClr>
                <a:buSzPts val="1900"/>
              </a:pPr>
              <a:r>
                <a:rPr lang="en-AU" sz="1600" b="1" dirty="0">
                  <a:solidFill>
                    <a:schemeClr val="tx1"/>
                  </a:solidFill>
                  <a:latin typeface="Public Sans Light"/>
                  <a:ea typeface="Public Sans Light"/>
                  <a:cs typeface="Public Sans Light"/>
                  <a:sym typeface="Public Sans Light"/>
                </a:rPr>
                <a:t>Briefing &amp; Introduction</a:t>
              </a:r>
              <a:endParaRPr lang="en-AU" sz="1600" b="0" i="0" u="none" strike="noStrike" cap="none" dirty="0">
                <a:solidFill>
                  <a:schemeClr val="dk1"/>
                </a:solidFill>
                <a:latin typeface="Public Sans Light"/>
                <a:ea typeface="Public Sans Light"/>
                <a:cs typeface="Public Sans Light"/>
                <a:sym typeface="Public Sans Light"/>
              </a:endParaRP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b="0" i="0" u="none" strike="noStrike" cap="none" dirty="0">
                  <a:solidFill>
                    <a:schemeClr val="dk1"/>
                  </a:solidFill>
                  <a:latin typeface="Public Sans Light"/>
                  <a:ea typeface="Public Sans Light"/>
                  <a:cs typeface="Public Sans Light"/>
                  <a:sym typeface="Public Sans Light"/>
                </a:rPr>
                <a:t>Housekeeping</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b="0" i="0" u="none" strike="noStrike" cap="none" dirty="0">
                  <a:solidFill>
                    <a:schemeClr val="dk1"/>
                  </a:solidFill>
                  <a:latin typeface="Public Sans Light"/>
                  <a:ea typeface="Public Sans Light"/>
                  <a:cs typeface="Public Sans Light"/>
                  <a:sym typeface="Public Sans Light"/>
                </a:rPr>
                <a:t>Introductions</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Aim &amp; Objectives</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Evaluation Process</a:t>
              </a:r>
            </a:p>
            <a:p>
              <a:pPr marL="171450" marR="0" lvl="1" indent="-171450" algn="l" rtl="0">
                <a:lnSpc>
                  <a:spcPct val="150000"/>
                </a:lnSpc>
                <a:spcBef>
                  <a:spcPts val="0"/>
                </a:spcBef>
                <a:spcAft>
                  <a:spcPts val="0"/>
                </a:spcAft>
                <a:buClr>
                  <a:schemeClr val="dk1"/>
                </a:buClr>
                <a:buSzPts val="1900"/>
                <a:buFont typeface="Public Sans Light"/>
                <a:buChar char="•"/>
              </a:pPr>
              <a:endParaRPr lang="en-AU" sz="1050" dirty="0">
                <a:solidFill>
                  <a:schemeClr val="dk1"/>
                </a:solidFill>
                <a:latin typeface="Public Sans Light"/>
                <a:sym typeface="Public Sans Light"/>
              </a:endParaRPr>
            </a:p>
            <a:p>
              <a:pPr marR="0" lvl="1" algn="l" rtl="0">
                <a:lnSpc>
                  <a:spcPct val="150000"/>
                </a:lnSpc>
                <a:spcBef>
                  <a:spcPts val="0"/>
                </a:spcBef>
                <a:spcAft>
                  <a:spcPts val="0"/>
                </a:spcAft>
                <a:buClr>
                  <a:schemeClr val="dk1"/>
                </a:buClr>
                <a:buSzPts val="1900"/>
              </a:pPr>
              <a:r>
                <a:rPr lang="en-AU" sz="1600" b="1" dirty="0">
                  <a:solidFill>
                    <a:schemeClr val="tx1"/>
                  </a:solidFill>
                  <a:latin typeface="Public Sans Light"/>
                  <a:sym typeface="Public Sans Light"/>
                </a:rPr>
                <a:t>Presentation</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MEC Guidelines</a:t>
              </a:r>
            </a:p>
            <a:p>
              <a:pPr marR="0" lvl="1" algn="l" rtl="0">
                <a:lnSpc>
                  <a:spcPct val="150000"/>
                </a:lnSpc>
                <a:spcBef>
                  <a:spcPts val="0"/>
                </a:spcBef>
                <a:spcAft>
                  <a:spcPts val="0"/>
                </a:spcAft>
                <a:buClr>
                  <a:schemeClr val="dk1"/>
                </a:buClr>
                <a:buSzPts val="1900"/>
              </a:pPr>
              <a:endParaRPr lang="en-AU" sz="1050" dirty="0">
                <a:solidFill>
                  <a:schemeClr val="dk1"/>
                </a:solidFill>
                <a:latin typeface="Public Sans Light"/>
                <a:sym typeface="Public Sans Light"/>
              </a:endParaRPr>
            </a:p>
            <a:p>
              <a:pPr marR="0" lvl="1" algn="l" rtl="0">
                <a:lnSpc>
                  <a:spcPct val="150000"/>
                </a:lnSpc>
                <a:spcBef>
                  <a:spcPts val="0"/>
                </a:spcBef>
                <a:spcAft>
                  <a:spcPts val="0"/>
                </a:spcAft>
                <a:buClr>
                  <a:schemeClr val="dk1"/>
                </a:buClr>
                <a:buSzPts val="1900"/>
              </a:pPr>
              <a:r>
                <a:rPr lang="en-AU" sz="1600" b="1" dirty="0">
                  <a:solidFill>
                    <a:schemeClr val="tx1"/>
                  </a:solidFill>
                  <a:latin typeface="Public Sans Light"/>
                  <a:sym typeface="Public Sans Light"/>
                </a:rPr>
                <a:t>MEC Exercise</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Exercise Scenario</a:t>
              </a:r>
            </a:p>
            <a:p>
              <a:pPr marL="285750" marR="0" lvl="1" indent="-285750" algn="l" rtl="0">
                <a:lnSpc>
                  <a:spcPct val="150000"/>
                </a:lnSpc>
                <a:spcBef>
                  <a:spcPts val="0"/>
                </a:spcBef>
                <a:spcAft>
                  <a:spcPts val="0"/>
                </a:spcAft>
                <a:buClr>
                  <a:schemeClr val="dk1"/>
                </a:buClr>
                <a:buSzPts val="1900"/>
                <a:buFont typeface="Arial" panose="020B0604020202020204" pitchFamily="34" charset="0"/>
                <a:buChar char="•"/>
              </a:pPr>
              <a:r>
                <a:rPr lang="en-AU" dirty="0">
                  <a:solidFill>
                    <a:schemeClr val="dk1"/>
                  </a:solidFill>
                  <a:latin typeface="Public Sans Light"/>
                  <a:sym typeface="Public Sans Light"/>
                </a:rPr>
                <a:t>Exercise</a:t>
              </a:r>
            </a:p>
            <a:p>
              <a:pPr marR="0" lvl="1" algn="l" rtl="0">
                <a:lnSpc>
                  <a:spcPct val="150000"/>
                </a:lnSpc>
                <a:spcBef>
                  <a:spcPts val="0"/>
                </a:spcBef>
                <a:spcAft>
                  <a:spcPts val="0"/>
                </a:spcAft>
                <a:buClr>
                  <a:schemeClr val="dk1"/>
                </a:buClr>
                <a:buSzPts val="1900"/>
              </a:pPr>
              <a:endParaRPr lang="en-AU" sz="1600" b="1" dirty="0">
                <a:solidFill>
                  <a:schemeClr val="tx1"/>
                </a:solidFill>
                <a:latin typeface="Public Sans Light"/>
                <a:sym typeface="Public Sans Light"/>
              </a:endParaRPr>
            </a:p>
            <a:p>
              <a:pPr marR="0" lvl="1" algn="l" rtl="0">
                <a:lnSpc>
                  <a:spcPct val="150000"/>
                </a:lnSpc>
                <a:spcBef>
                  <a:spcPts val="0"/>
                </a:spcBef>
                <a:spcAft>
                  <a:spcPts val="0"/>
                </a:spcAft>
                <a:buClr>
                  <a:schemeClr val="dk1"/>
                </a:buClr>
                <a:buSzPts val="1900"/>
              </a:pPr>
              <a:r>
                <a:rPr lang="en-AU" sz="1600" b="1" dirty="0">
                  <a:solidFill>
                    <a:schemeClr val="tx1"/>
                  </a:solidFill>
                  <a:latin typeface="Public Sans Light"/>
                  <a:sym typeface="Public Sans Light"/>
                </a:rPr>
                <a:t>Debrief &amp; Closing</a:t>
              </a:r>
              <a:endParaRPr sz="1600" b="1" dirty="0">
                <a:solidFill>
                  <a:schemeClr val="tx1"/>
                </a:solidFill>
                <a:latin typeface="Public Sans Light"/>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B95955DB-043A-6890-CD72-BCD98F862D1E}"/>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E2572222-C39E-7965-F3BA-278165D65E09}"/>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4 – MEC IMT</a:t>
            </a:r>
            <a:endParaRPr dirty="0"/>
          </a:p>
        </p:txBody>
      </p:sp>
      <p:sp>
        <p:nvSpPr>
          <p:cNvPr id="284" name="Google Shape;284;g316bced0ce9_0_0">
            <a:extLst>
              <a:ext uri="{FF2B5EF4-FFF2-40B4-BE49-F238E27FC236}">
                <a16:creationId xmlns:a16="http://schemas.microsoft.com/office/drawing/2014/main" id="{6A899F14-EF71-896F-C5A3-597809EF83B0}"/>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Who needs to be informed of the MEC Controller appointment?</a:t>
            </a:r>
          </a:p>
          <a:p>
            <a:pPr marL="463550" lvl="0" indent="-342900" algn="l" rtl="0">
              <a:spcBef>
                <a:spcPts val="1200"/>
              </a:spcBef>
              <a:spcAft>
                <a:spcPts val="0"/>
              </a:spcAft>
              <a:buSzPts val="1700"/>
              <a:buFont typeface="+mj-lt"/>
              <a:buAutoNum type="arabicPeriod"/>
            </a:pPr>
            <a:r>
              <a:rPr lang="en-AU" sz="1700" dirty="0"/>
              <a:t>How will this appointment be communicated internally and to relevant external stakeholders?</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D891D98B-6493-0A2A-9E3F-1E4A21A2310D}"/>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30</a:t>
            </a:fld>
            <a:endParaRPr/>
          </a:p>
        </p:txBody>
      </p:sp>
    </p:spTree>
    <p:extLst>
      <p:ext uri="{BB962C8B-B14F-4D97-AF65-F5344CB8AC3E}">
        <p14:creationId xmlns:p14="http://schemas.microsoft.com/office/powerpoint/2010/main" val="288710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24F1CFF3-A305-3B78-59E6-5CEDF244AD51}"/>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8F76A192-81B1-7714-132F-E1D45ABEA27C}"/>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4 – MEC IMT</a:t>
            </a:r>
            <a:endParaRPr dirty="0"/>
          </a:p>
        </p:txBody>
      </p:sp>
      <p:sp>
        <p:nvSpPr>
          <p:cNvPr id="284" name="Google Shape;284;g316bced0ce9_0_0">
            <a:extLst>
              <a:ext uri="{FF2B5EF4-FFF2-40B4-BE49-F238E27FC236}">
                <a16:creationId xmlns:a16="http://schemas.microsoft.com/office/drawing/2014/main" id="{DA29E563-455E-681E-920E-CF70ADB6C480}"/>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Functional Activity 4</a:t>
            </a:r>
          </a:p>
          <a:p>
            <a:pPr marL="120650" lvl="0" indent="0" algn="l" rtl="0">
              <a:spcBef>
                <a:spcPts val="1200"/>
              </a:spcBef>
              <a:spcAft>
                <a:spcPts val="0"/>
              </a:spcAft>
              <a:buSzPts val="1700"/>
            </a:pPr>
            <a:r>
              <a:rPr lang="en-AU" sz="1700" dirty="0"/>
              <a:t>Under the leadership and direction of the exercise-appointed MEC Controller, work collectively to:</a:t>
            </a:r>
          </a:p>
          <a:p>
            <a:pPr marL="463550" indent="-342900">
              <a:spcBef>
                <a:spcPts val="1200"/>
              </a:spcBef>
              <a:buSzPts val="1700"/>
              <a:buFont typeface="+mj-lt"/>
              <a:buAutoNum type="arabicPeriod"/>
            </a:pPr>
            <a:r>
              <a:rPr lang="en-AU" sz="1700" dirty="0"/>
              <a:t>Develop a functional and realistic MEC Incident Management Team (IMT) structure, including all key IMT roles appropriate to the scenario, that could be established to support MEC operations in your region, aligned with your region’s specific planning context.</a:t>
            </a:r>
          </a:p>
          <a:p>
            <a:pPr marL="463550" lvl="0" indent="-342900">
              <a:spcBef>
                <a:spcPts val="1200"/>
              </a:spcBef>
              <a:buSzPts val="1700"/>
              <a:buFont typeface="+mj-lt"/>
              <a:buAutoNum type="arabicPeriod"/>
            </a:pPr>
            <a:r>
              <a:rPr lang="en-AU" sz="1700" dirty="0"/>
              <a:t>Determine a suitable IMT shift structure that reflects realistic operational demands for a MEC in your region.</a:t>
            </a:r>
          </a:p>
          <a:p>
            <a:pPr marL="463550" lvl="0" indent="-342900">
              <a:spcBef>
                <a:spcPts val="1200"/>
              </a:spcBef>
              <a:buSzPts val="1700"/>
              <a:buFont typeface="+mj-lt"/>
              <a:buAutoNum type="arabicPeriod"/>
            </a:pPr>
            <a:r>
              <a:rPr lang="en-AU" sz="1700" dirty="0"/>
              <a:t>Identify personnel from within the REMC or regional network who could fill IMT roles for the first operational shift, either to support another region’s MEC, or in the event your region retains capacity to support its own MEC operations.</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FB448BF2-A396-5AD9-6C13-237B6662D9F1}"/>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31</a:t>
            </a:fld>
            <a:endParaRPr/>
          </a:p>
        </p:txBody>
      </p:sp>
    </p:spTree>
    <p:extLst>
      <p:ext uri="{BB962C8B-B14F-4D97-AF65-F5344CB8AC3E}">
        <p14:creationId xmlns:p14="http://schemas.microsoft.com/office/powerpoint/2010/main" val="1295583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7232BE7D-ACAD-EE21-2CF0-460B72831FDD}"/>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82B5FB4C-DB42-FCA1-294D-A0A9AAA45C0C}"/>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4 – MEC IMT</a:t>
            </a:r>
            <a:endParaRPr dirty="0"/>
          </a:p>
        </p:txBody>
      </p:sp>
      <p:sp>
        <p:nvSpPr>
          <p:cNvPr id="284" name="Google Shape;284;g316bced0ce9_0_0">
            <a:extLst>
              <a:ext uri="{FF2B5EF4-FFF2-40B4-BE49-F238E27FC236}">
                <a16:creationId xmlns:a16="http://schemas.microsoft.com/office/drawing/2014/main" id="{6CA9D152-CACD-54A4-CB71-5063E98B49BA}"/>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spcBef>
                <a:spcPts val="1200"/>
              </a:spcBef>
              <a:buSzPts val="1700"/>
              <a:buFont typeface="+mj-lt"/>
              <a:buAutoNum type="arabicPeriod"/>
            </a:pPr>
            <a:r>
              <a:rPr lang="en-AU" sz="1700" dirty="0"/>
              <a:t>Based on the proposed IMT structure, would your region have the capacity to support the establishment and resourcing of a local MEC IMT during concurrent emergency operations? Why or why not?</a:t>
            </a:r>
          </a:p>
          <a:p>
            <a:pPr marL="463550" lvl="0" indent="-342900">
              <a:spcBef>
                <a:spcPts val="1200"/>
              </a:spcBef>
              <a:buSzPts val="1700"/>
              <a:buFont typeface="+mj-lt"/>
              <a:buAutoNum type="arabicPeriod"/>
            </a:pPr>
            <a:r>
              <a:rPr lang="en-AU" sz="1700" dirty="0"/>
              <a:t>What actions could the REMC take to strengthen its ability to contribute to MEC IMT resourcing for its own region, or in support of a neighbouring region?</a:t>
            </a:r>
          </a:p>
          <a:p>
            <a:pPr marL="463550" lvl="0" indent="-342900">
              <a:spcBef>
                <a:spcPts val="1200"/>
              </a:spcBef>
              <a:buSzPts val="1700"/>
              <a:buFont typeface="+mj-lt"/>
              <a:buAutoNum type="arabicPeriod"/>
            </a:pPr>
            <a:r>
              <a:rPr lang="en-AU" sz="1700" dirty="0"/>
              <a:t>Does the REMC and broader regional network currently have sufficient personnel with the skills, qualifications, and experience to staff the full range of roles within a MEC IMT?</a:t>
            </a:r>
          </a:p>
          <a:p>
            <a:pPr marL="463550" lvl="0" indent="-342900">
              <a:spcBef>
                <a:spcPts val="1200"/>
              </a:spcBef>
              <a:buSzPts val="1700"/>
              <a:buFont typeface="+mj-lt"/>
              <a:buAutoNum type="arabicPeriod"/>
            </a:pPr>
            <a:r>
              <a:rPr lang="en-AU" sz="1700" dirty="0"/>
              <a:t>If gaps exist, what are they and what strategies or initiatives could the REMC pursue to address them?</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0ACCDBDF-9789-CCA7-39D9-8A8554FCD413}"/>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32</a:t>
            </a:fld>
            <a:endParaRPr/>
          </a:p>
        </p:txBody>
      </p:sp>
    </p:spTree>
    <p:extLst>
      <p:ext uri="{BB962C8B-B14F-4D97-AF65-F5344CB8AC3E}">
        <p14:creationId xmlns:p14="http://schemas.microsoft.com/office/powerpoint/2010/main" val="50171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9AB88A0F-3932-3649-E4C6-2D0EAFC129AF}"/>
            </a:ext>
          </a:extLst>
        </p:cNvPr>
        <p:cNvGrpSpPr/>
        <p:nvPr/>
      </p:nvGrpSpPr>
      <p:grpSpPr>
        <a:xfrm>
          <a:off x="0" y="0"/>
          <a:ext cx="0" cy="0"/>
          <a:chOff x="0" y="0"/>
          <a:chExt cx="0" cy="0"/>
        </a:xfrm>
      </p:grpSpPr>
      <p:sp>
        <p:nvSpPr>
          <p:cNvPr id="275" name="Google Shape;275;p12">
            <a:extLst>
              <a:ext uri="{FF2B5EF4-FFF2-40B4-BE49-F238E27FC236}">
                <a16:creationId xmlns:a16="http://schemas.microsoft.com/office/drawing/2014/main" id="{D5DA036C-D653-7BE9-E5E2-2AECEFCCF440}"/>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Phase 5 – Communication &amp; Coordination</a:t>
            </a:r>
            <a:endParaRPr b="1" dirty="0"/>
          </a:p>
        </p:txBody>
      </p:sp>
      <p:sp>
        <p:nvSpPr>
          <p:cNvPr id="276" name="Google Shape;276;p12">
            <a:extLst>
              <a:ext uri="{FF2B5EF4-FFF2-40B4-BE49-F238E27FC236}">
                <a16:creationId xmlns:a16="http://schemas.microsoft.com/office/drawing/2014/main" id="{0FAC131C-805A-E649-1778-65EF01C89324}"/>
              </a:ext>
            </a:extLst>
          </p:cNvPr>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Inject 5</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MEC has now been established and is operational. It is ready to receive its first evacuees.</a:t>
            </a:r>
            <a:endParaRPr dirty="0"/>
          </a:p>
        </p:txBody>
      </p:sp>
      <p:sp>
        <p:nvSpPr>
          <p:cNvPr id="277" name="Google Shape;277;p12">
            <a:extLst>
              <a:ext uri="{FF2B5EF4-FFF2-40B4-BE49-F238E27FC236}">
                <a16:creationId xmlns:a16="http://schemas.microsoft.com/office/drawing/2014/main" id="{53C7FAB9-46E0-7153-8C52-2CA9C5E8DAD4}"/>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33</a:t>
            </a:fld>
            <a:endParaRPr/>
          </a:p>
        </p:txBody>
      </p:sp>
      <p:pic>
        <p:nvPicPr>
          <p:cNvPr id="9220" name="Picture 4">
            <a:extLst>
              <a:ext uri="{FF2B5EF4-FFF2-40B4-BE49-F238E27FC236}">
                <a16:creationId xmlns:a16="http://schemas.microsoft.com/office/drawing/2014/main" id="{B69043CF-91A0-FB78-8A81-9777A9CE4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00" y="1548000"/>
            <a:ext cx="46800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6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9600E878-CC5F-76B8-92C4-EB8AEFFF4695}"/>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6A2FD53C-8D4A-EFBA-5156-E19B2BEFEA3F}"/>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5 – Communication &amp; Coordination</a:t>
            </a:r>
            <a:endParaRPr dirty="0"/>
          </a:p>
        </p:txBody>
      </p:sp>
      <p:sp>
        <p:nvSpPr>
          <p:cNvPr id="284" name="Google Shape;284;g316bced0ce9_0_0">
            <a:extLst>
              <a:ext uri="{FF2B5EF4-FFF2-40B4-BE49-F238E27FC236}">
                <a16:creationId xmlns:a16="http://schemas.microsoft.com/office/drawing/2014/main" id="{133DAA8E-8A4B-288A-33D7-B667D528C739}"/>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How will the MEC IMT maintain ongoing communication and liaison with each of the following throughout the duration of the MEC activation:</a:t>
            </a:r>
          </a:p>
          <a:p>
            <a:pPr marL="920750" lvl="1" indent="-342900">
              <a:buSzPts val="1700"/>
              <a:buFont typeface="+mj-lt"/>
              <a:buAutoNum type="alphaLcPeriod"/>
            </a:pPr>
            <a:r>
              <a:rPr lang="en-AU" sz="1500" dirty="0"/>
              <a:t>The Combat Agency</a:t>
            </a:r>
          </a:p>
          <a:p>
            <a:pPr marL="920750" lvl="1" indent="-342900">
              <a:buSzPts val="1700"/>
              <a:buFont typeface="+mj-lt"/>
              <a:buAutoNum type="alphaLcPeriod"/>
            </a:pPr>
            <a:r>
              <a:rPr lang="en-AU" sz="1500" dirty="0"/>
              <a:t>Local, Regional, and State EOCs</a:t>
            </a:r>
          </a:p>
          <a:p>
            <a:pPr marL="920750" lvl="1" indent="-342900">
              <a:buSzPts val="1700"/>
              <a:buFont typeface="+mj-lt"/>
              <a:buAutoNum type="alphaLcPeriod"/>
            </a:pPr>
            <a:r>
              <a:rPr lang="en-AU" sz="1500" dirty="0"/>
              <a:t>The wider community, including evacuees and the general public?</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5C4479ED-9178-359B-0628-7CF75D91E554}"/>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34</a:t>
            </a:fld>
            <a:endParaRPr/>
          </a:p>
        </p:txBody>
      </p:sp>
    </p:spTree>
    <p:extLst>
      <p:ext uri="{BB962C8B-B14F-4D97-AF65-F5344CB8AC3E}">
        <p14:creationId xmlns:p14="http://schemas.microsoft.com/office/powerpoint/2010/main" val="1177166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F2484D1-8047-D505-48B4-3F941100C238}"/>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63CDADF6-8EC6-5D1D-6E30-4C33CD5C3BD4}"/>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5 – Communication &amp; Coordination</a:t>
            </a:r>
            <a:endParaRPr dirty="0"/>
          </a:p>
        </p:txBody>
      </p:sp>
      <p:sp>
        <p:nvSpPr>
          <p:cNvPr id="284" name="Google Shape;284;g316bced0ce9_0_0">
            <a:extLst>
              <a:ext uri="{FF2B5EF4-FFF2-40B4-BE49-F238E27FC236}">
                <a16:creationId xmlns:a16="http://schemas.microsoft.com/office/drawing/2014/main" id="{3000D191-8D9C-B682-A24A-792E625033EF}"/>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Inject 6</a:t>
            </a:r>
          </a:p>
          <a:p>
            <a:pPr marL="120650" lvl="0" indent="0" algn="l" rtl="0">
              <a:spcBef>
                <a:spcPts val="1200"/>
              </a:spcBef>
              <a:spcAft>
                <a:spcPts val="0"/>
              </a:spcAft>
              <a:buSzPts val="1700"/>
            </a:pPr>
            <a:r>
              <a:rPr lang="en-AU" sz="1900" dirty="0"/>
              <a:t>Several days into the MEC operation, the MEC IMT is advised that fire weather conditions have deteriorated. A second period of consecutive catastrophic fire danger days is now forecast.</a:t>
            </a:r>
            <a:endParaRPr lang="en-AU" sz="1900" b="1" dirty="0">
              <a:latin typeface="Public Sans"/>
            </a:endParaRPr>
          </a:p>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How will the MEC IMT ensure it remains informed of changing conditions so it can effectively plan and adapt operations? What ongoing processes or communication mechanisms need to be established to maintain situational awareness?</a:t>
            </a:r>
          </a:p>
          <a:p>
            <a:pPr marL="463550" lvl="0" indent="-342900" algn="l" rtl="0">
              <a:spcBef>
                <a:spcPts val="1200"/>
              </a:spcBef>
              <a:spcAft>
                <a:spcPts val="0"/>
              </a:spcAft>
              <a:buSzPts val="1700"/>
              <a:buFont typeface="+mj-lt"/>
              <a:buAutoNum type="arabicPeriod"/>
            </a:pPr>
            <a:r>
              <a:rPr lang="en-AU" sz="1700" dirty="0"/>
              <a:t>Once this intelligence is received by the MEC IMT, who needs to be informed and how will the MEC IMT communicate this information to the relevant stakeholders?</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911FDCA4-4033-1C24-9F35-2A0859A47784}"/>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35</a:t>
            </a:fld>
            <a:endParaRPr/>
          </a:p>
        </p:txBody>
      </p:sp>
    </p:spTree>
    <p:extLst>
      <p:ext uri="{BB962C8B-B14F-4D97-AF65-F5344CB8AC3E}">
        <p14:creationId xmlns:p14="http://schemas.microsoft.com/office/powerpoint/2010/main" val="2483144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71563FE1-CD71-74BE-9882-B242F4B43CE0}"/>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23FC9299-DFBF-A164-F0CB-80079AEFF7CB}"/>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5 – Communication &amp; Coordination</a:t>
            </a:r>
            <a:endParaRPr dirty="0"/>
          </a:p>
        </p:txBody>
      </p:sp>
      <p:sp>
        <p:nvSpPr>
          <p:cNvPr id="284" name="Google Shape;284;g316bced0ce9_0_0">
            <a:extLst>
              <a:ext uri="{FF2B5EF4-FFF2-40B4-BE49-F238E27FC236}">
                <a16:creationId xmlns:a16="http://schemas.microsoft.com/office/drawing/2014/main" id="{905689E3-E97A-563F-402F-47F37AA69131}"/>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Inject 7</a:t>
            </a:r>
          </a:p>
          <a:p>
            <a:pPr marL="120650" lvl="0" indent="0" algn="l" rtl="0">
              <a:spcBef>
                <a:spcPts val="1200"/>
              </a:spcBef>
              <a:spcAft>
                <a:spcPts val="0"/>
              </a:spcAft>
              <a:buSzPts val="1700"/>
            </a:pPr>
            <a:r>
              <a:rPr lang="en-AU" sz="1900" dirty="0"/>
              <a:t>The MEC Controller has been advised that a neighbouring region is expected to receive approval to activate a second MEC.</a:t>
            </a:r>
          </a:p>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How will your MEC IMT ensure effective communication and coordination is established with the neighbouring MEC IMT, so that the operations of each centre are aligned and do not adversely impact one another?</a:t>
            </a:r>
          </a:p>
          <a:p>
            <a:pPr marL="463550" lvl="0" indent="-342900" algn="l" rtl="0">
              <a:spcBef>
                <a:spcPts val="1200"/>
              </a:spcBef>
              <a:spcAft>
                <a:spcPts val="0"/>
              </a:spcAft>
              <a:buSzPts val="1700"/>
              <a:buFont typeface="+mj-lt"/>
              <a:buAutoNum type="arabicPeriod"/>
            </a:pPr>
            <a:r>
              <a:rPr lang="en-AU" sz="1700" dirty="0"/>
              <a:t>What actions can your MEC IMT and region take to ensure consistent and accurate public messaging regarding the operation of both MECs?</a:t>
            </a:r>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D31B9044-A3E2-7708-4DA9-BF245A4BF779}"/>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36</a:t>
            </a:fld>
            <a:endParaRPr/>
          </a:p>
        </p:txBody>
      </p:sp>
    </p:spTree>
    <p:extLst>
      <p:ext uri="{BB962C8B-B14F-4D97-AF65-F5344CB8AC3E}">
        <p14:creationId xmlns:p14="http://schemas.microsoft.com/office/powerpoint/2010/main" val="181711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BAEEA476-D03C-B365-C81C-F442324F2DAA}"/>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899FD7FF-A3F6-445B-7113-08A8F04103E5}"/>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5 – Communication &amp; Coordination</a:t>
            </a:r>
            <a:endParaRPr dirty="0"/>
          </a:p>
        </p:txBody>
      </p:sp>
      <p:sp>
        <p:nvSpPr>
          <p:cNvPr id="284" name="Google Shape;284;g316bced0ce9_0_0">
            <a:extLst>
              <a:ext uri="{FF2B5EF4-FFF2-40B4-BE49-F238E27FC236}">
                <a16:creationId xmlns:a16="http://schemas.microsoft.com/office/drawing/2014/main" id="{C3AADB53-C3C2-A8C1-A2B1-EF06F24E310E}"/>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Inject 8</a:t>
            </a:r>
          </a:p>
          <a:p>
            <a:pPr marL="120650" lvl="0" indent="0" algn="l" rtl="0">
              <a:spcBef>
                <a:spcPts val="1200"/>
              </a:spcBef>
              <a:spcAft>
                <a:spcPts val="0"/>
              </a:spcAft>
              <a:buSzPts val="1700"/>
            </a:pPr>
            <a:r>
              <a:rPr lang="en-AU" sz="1900" dirty="0"/>
              <a:t>An unexpected increase in concurrent emergency operations across the region has led to heightened demand for IMT personnel. As a result, there is now a risk that the region may become depleted of available personnel to staff the MEC IMT.</a:t>
            </a:r>
          </a:p>
          <a:p>
            <a:pPr marL="120650" lvl="0" indent="0" algn="l" rtl="0">
              <a:spcBef>
                <a:spcPts val="1200"/>
              </a:spcBef>
              <a:spcAft>
                <a:spcPts val="0"/>
              </a:spcAft>
              <a:buSzPts val="1700"/>
            </a:pPr>
            <a:r>
              <a:rPr lang="en-AU" sz="1900" b="1" dirty="0">
                <a:latin typeface="Public Sans"/>
              </a:rPr>
              <a:t>Trigger Questions</a:t>
            </a:r>
          </a:p>
          <a:p>
            <a:pPr marL="463550" lvl="0" indent="-342900" algn="l" rtl="0">
              <a:spcBef>
                <a:spcPts val="1200"/>
              </a:spcBef>
              <a:spcAft>
                <a:spcPts val="0"/>
              </a:spcAft>
              <a:buSzPts val="1700"/>
              <a:buFont typeface="+mj-lt"/>
              <a:buAutoNum type="arabicPeriod"/>
            </a:pPr>
            <a:r>
              <a:rPr lang="en-AU" sz="1700" dirty="0"/>
              <a:t>How should the MEC IMT and MEC Controller work with relevant stakeholders to manage this emerging risk? What immediate actions should be taken to maintain operational continuity at the MEC?</a:t>
            </a:r>
            <a:endParaRPr lang="en-AU" sz="1900" dirty="0"/>
          </a:p>
          <a:p>
            <a:pPr marL="0" lvl="0" indent="0" algn="l" rtl="0">
              <a:spcBef>
                <a:spcPts val="1200"/>
              </a:spcBef>
              <a:spcAft>
                <a:spcPts val="0"/>
              </a:spcAft>
              <a:buNone/>
            </a:pPr>
            <a:endParaRPr lang="en-AU" sz="1900" dirty="0"/>
          </a:p>
          <a:p>
            <a:pPr marL="0" lvl="0" indent="0" algn="l" rtl="0">
              <a:spcBef>
                <a:spcPts val="1200"/>
              </a:spcBef>
              <a:spcAft>
                <a:spcPts val="0"/>
              </a:spcAft>
              <a:buNone/>
            </a:pPr>
            <a:endParaRPr lang="en-AU" dirty="0"/>
          </a:p>
          <a:p>
            <a:pPr marL="0" lvl="0" indent="0" algn="l" rtl="0">
              <a:lnSpc>
                <a:spcPct val="100000"/>
              </a:lnSpc>
              <a:spcBef>
                <a:spcPts val="1200"/>
              </a:spcBef>
              <a:spcAft>
                <a:spcPts val="0"/>
              </a:spcAft>
              <a:buClr>
                <a:schemeClr val="dk1"/>
              </a:buClr>
              <a:buSzPts val="2000"/>
              <a:buNone/>
            </a:pPr>
            <a:endParaRPr lang="en-AU" dirty="0"/>
          </a:p>
        </p:txBody>
      </p:sp>
      <p:sp>
        <p:nvSpPr>
          <p:cNvPr id="285" name="Google Shape;285;g316bced0ce9_0_0">
            <a:extLst>
              <a:ext uri="{FF2B5EF4-FFF2-40B4-BE49-F238E27FC236}">
                <a16:creationId xmlns:a16="http://schemas.microsoft.com/office/drawing/2014/main" id="{8B320864-46C9-AF58-3B8F-602059AB89C8}"/>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37</a:t>
            </a:fld>
            <a:endParaRPr/>
          </a:p>
        </p:txBody>
      </p:sp>
    </p:spTree>
    <p:extLst>
      <p:ext uri="{BB962C8B-B14F-4D97-AF65-F5344CB8AC3E}">
        <p14:creationId xmlns:p14="http://schemas.microsoft.com/office/powerpoint/2010/main" val="1196104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EEEC3119-26EC-7089-F364-DEEE0C180222}"/>
            </a:ext>
          </a:extLst>
        </p:cNvPr>
        <p:cNvGrpSpPr/>
        <p:nvPr/>
      </p:nvGrpSpPr>
      <p:grpSpPr>
        <a:xfrm>
          <a:off x="0" y="0"/>
          <a:ext cx="0" cy="0"/>
          <a:chOff x="0" y="0"/>
          <a:chExt cx="0" cy="0"/>
        </a:xfrm>
      </p:grpSpPr>
      <p:sp>
        <p:nvSpPr>
          <p:cNvPr id="283" name="Google Shape;283;g316bced0ce9_0_0">
            <a:extLst>
              <a:ext uri="{FF2B5EF4-FFF2-40B4-BE49-F238E27FC236}">
                <a16:creationId xmlns:a16="http://schemas.microsoft.com/office/drawing/2014/main" id="{ED3E715D-08FF-3B27-96C1-727C7892A09F}"/>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lvl="0">
              <a:buSzPts val="3600"/>
            </a:pPr>
            <a:r>
              <a:rPr lang="en-AU" dirty="0"/>
              <a:t>MEC Exercise</a:t>
            </a:r>
            <a:br>
              <a:rPr lang="en-AU" dirty="0"/>
            </a:br>
            <a:r>
              <a:rPr lang="en-AU" b="1" dirty="0"/>
              <a:t>Phase 5 – Communication &amp; Coordination</a:t>
            </a:r>
            <a:endParaRPr dirty="0"/>
          </a:p>
        </p:txBody>
      </p:sp>
      <p:sp>
        <p:nvSpPr>
          <p:cNvPr id="284" name="Google Shape;284;g316bced0ce9_0_0">
            <a:extLst>
              <a:ext uri="{FF2B5EF4-FFF2-40B4-BE49-F238E27FC236}">
                <a16:creationId xmlns:a16="http://schemas.microsoft.com/office/drawing/2014/main" id="{22CFB066-CEC6-6C80-A14B-0E61A2A1D6B1}"/>
              </a:ext>
            </a:extLst>
          </p:cNvPr>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120650" lvl="0" indent="0" algn="l" rtl="0">
              <a:spcBef>
                <a:spcPts val="1200"/>
              </a:spcBef>
              <a:spcAft>
                <a:spcPts val="0"/>
              </a:spcAft>
              <a:buSzPts val="1700"/>
            </a:pPr>
            <a:r>
              <a:rPr lang="en-AU" sz="1900" b="1" dirty="0">
                <a:latin typeface="Public Sans"/>
              </a:rPr>
              <a:t>Optional Inject 8A</a:t>
            </a:r>
          </a:p>
          <a:p>
            <a:pPr marL="120650" lvl="0" indent="0">
              <a:spcBef>
                <a:spcPts val="1200"/>
              </a:spcBef>
              <a:buSzPts val="1700"/>
            </a:pPr>
            <a:r>
              <a:rPr lang="en-AU" sz="1800" dirty="0"/>
              <a:t>Due to the broader emergency, the power grid has suffered a major failure, resulting in the loss of all mains power. Critical utilities such as hot water and toilet systems have also been impacted. Backup power is expected to last no more than 12 hours, and utility providers advise that full restoration may take up to 48 hours. The facility can no longer safely support operations. All evacuees must be safely relocated to alternate sites</a:t>
            </a:r>
            <a:r>
              <a:rPr lang="en-AU" sz="1700" dirty="0"/>
              <a:t>.</a:t>
            </a:r>
          </a:p>
          <a:p>
            <a:pPr marL="120650" lvl="0" indent="0" algn="l" rtl="0">
              <a:spcBef>
                <a:spcPts val="1200"/>
              </a:spcBef>
              <a:spcAft>
                <a:spcPts val="0"/>
              </a:spcAft>
              <a:buSzPts val="1700"/>
            </a:pPr>
            <a:r>
              <a:rPr lang="en-AU" sz="1900" b="1" dirty="0">
                <a:latin typeface="Public Sans"/>
              </a:rPr>
              <a:t>Trigger Questions</a:t>
            </a:r>
          </a:p>
          <a:p>
            <a:pPr marL="463550" indent="-342900">
              <a:spcBef>
                <a:spcPts val="1200"/>
              </a:spcBef>
              <a:buSzPts val="1700"/>
              <a:buFont typeface="+mj-lt"/>
              <a:buAutoNum type="arabicPeriod"/>
            </a:pPr>
            <a:r>
              <a:rPr lang="en-AU" sz="1700" dirty="0"/>
              <a:t>What coordination and communication actions must the MEC IMT undertake at the local, regional, and state levels to ensure the relocation process is as safe, efficient, and seamless as possible?</a:t>
            </a:r>
          </a:p>
          <a:p>
            <a:pPr marL="0" lvl="0" indent="0" algn="l" rtl="0">
              <a:spcBef>
                <a:spcPts val="1200"/>
              </a:spcBef>
              <a:spcAft>
                <a:spcPts val="0"/>
              </a:spcAft>
              <a:buNone/>
            </a:pPr>
            <a:endParaRPr sz="1900" dirty="0"/>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285" name="Google Shape;285;g316bced0ce9_0_0">
            <a:extLst>
              <a:ext uri="{FF2B5EF4-FFF2-40B4-BE49-F238E27FC236}">
                <a16:creationId xmlns:a16="http://schemas.microsoft.com/office/drawing/2014/main" id="{152F6BDB-355F-448F-F629-2E272F45363B}"/>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38</a:t>
            </a:fld>
            <a:endParaRPr/>
          </a:p>
        </p:txBody>
      </p:sp>
    </p:spTree>
    <p:extLst>
      <p:ext uri="{BB962C8B-B14F-4D97-AF65-F5344CB8AC3E}">
        <p14:creationId xmlns:p14="http://schemas.microsoft.com/office/powerpoint/2010/main" val="716307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15877C41-D97D-3BEE-2EF1-6D489EDCC670}"/>
            </a:ext>
          </a:extLst>
        </p:cNvPr>
        <p:cNvGrpSpPr/>
        <p:nvPr/>
      </p:nvGrpSpPr>
      <p:grpSpPr>
        <a:xfrm>
          <a:off x="0" y="0"/>
          <a:ext cx="0" cy="0"/>
          <a:chOff x="0" y="0"/>
          <a:chExt cx="0" cy="0"/>
        </a:xfrm>
      </p:grpSpPr>
      <p:sp>
        <p:nvSpPr>
          <p:cNvPr id="305" name="Google Shape;305;p13">
            <a:extLst>
              <a:ext uri="{FF2B5EF4-FFF2-40B4-BE49-F238E27FC236}">
                <a16:creationId xmlns:a16="http://schemas.microsoft.com/office/drawing/2014/main" id="{BAD68D33-6210-CEB9-2F97-3C0CA2F61C9F}"/>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Public Sans"/>
              <a:buNone/>
            </a:pPr>
            <a:r>
              <a:rPr lang="en-AU" dirty="0"/>
              <a:t>Afternoon Tea</a:t>
            </a:r>
            <a:endParaRPr dirty="0"/>
          </a:p>
        </p:txBody>
      </p:sp>
      <p:pic>
        <p:nvPicPr>
          <p:cNvPr id="306" name="Google Shape;306;p13" descr="Red hot tea in a glass teacup">
            <a:extLst>
              <a:ext uri="{FF2B5EF4-FFF2-40B4-BE49-F238E27FC236}">
                <a16:creationId xmlns:a16="http://schemas.microsoft.com/office/drawing/2014/main" id="{ABD83963-E8D3-546B-55DF-241645898B77}"/>
              </a:ext>
            </a:extLst>
          </p:cNvPr>
          <p:cNvPicPr preferRelativeResize="0"/>
          <p:nvPr/>
        </p:nvPicPr>
        <p:blipFill rotWithShape="1">
          <a:blip r:embed="rId3">
            <a:alphaModFix/>
          </a:blip>
          <a:srcRect t="34652" b="8992"/>
          <a:stretch/>
        </p:blipFill>
        <p:spPr>
          <a:xfrm>
            <a:off x="360000" y="1799999"/>
            <a:ext cx="11484000" cy="4320000"/>
          </a:xfrm>
          <a:prstGeom prst="rect">
            <a:avLst/>
          </a:prstGeom>
          <a:noFill/>
          <a:ln>
            <a:noFill/>
          </a:ln>
        </p:spPr>
      </p:pic>
      <p:sp>
        <p:nvSpPr>
          <p:cNvPr id="307" name="Google Shape;307;p13">
            <a:extLst>
              <a:ext uri="{FF2B5EF4-FFF2-40B4-BE49-F238E27FC236}">
                <a16:creationId xmlns:a16="http://schemas.microsoft.com/office/drawing/2014/main" id="{AFCE9C22-00EA-BC6B-E37F-17DB3C1F9591}"/>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None/>
            </a:pPr>
            <a:fld id="{00000000-1234-1234-1234-123412341234}" type="slidenum">
              <a:rPr lang="en-AU"/>
              <a:t>39</a:t>
            </a:fld>
            <a:endParaRPr/>
          </a:p>
        </p:txBody>
      </p:sp>
    </p:spTree>
    <p:extLst>
      <p:ext uri="{BB962C8B-B14F-4D97-AF65-F5344CB8AC3E}">
        <p14:creationId xmlns:p14="http://schemas.microsoft.com/office/powerpoint/2010/main" val="242652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Housekeeping</a:t>
            </a:r>
            <a:endParaRPr b="1" dirty="0"/>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dirty="0"/>
              <a:t>Emergencies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Toilets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Mobile phones and other devices</a:t>
            </a:r>
            <a:endParaRPr dirty="0"/>
          </a:p>
          <a:p>
            <a:pPr marL="342900" lvl="0" indent="-342900" algn="l" rtl="0">
              <a:lnSpc>
                <a:spcPct val="100000"/>
              </a:lnSpc>
              <a:spcBef>
                <a:spcPts val="1200"/>
              </a:spcBef>
              <a:spcAft>
                <a:spcPts val="0"/>
              </a:spcAft>
              <a:buClr>
                <a:schemeClr val="dk1"/>
              </a:buClr>
              <a:buSzPts val="2000"/>
              <a:buFont typeface="Arial"/>
              <a:buChar char="•"/>
            </a:pPr>
            <a:r>
              <a:rPr lang="en-AU" dirty="0"/>
              <a:t>Breaks and catering</a:t>
            </a:r>
            <a:endParaRPr dirty="0"/>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5725779D-1A71-43D7-56FE-E34F86D8ADD0}"/>
            </a:ext>
          </a:extLst>
        </p:cNvPr>
        <p:cNvGrpSpPr/>
        <p:nvPr/>
      </p:nvGrpSpPr>
      <p:grpSpPr>
        <a:xfrm>
          <a:off x="0" y="0"/>
          <a:ext cx="0" cy="0"/>
          <a:chOff x="0" y="0"/>
          <a:chExt cx="0" cy="0"/>
        </a:xfrm>
      </p:grpSpPr>
      <p:sp>
        <p:nvSpPr>
          <p:cNvPr id="238" name="Google Shape;238;p10">
            <a:extLst>
              <a:ext uri="{FF2B5EF4-FFF2-40B4-BE49-F238E27FC236}">
                <a16:creationId xmlns:a16="http://schemas.microsoft.com/office/drawing/2014/main" id="{B571C7D6-7F43-3EA0-5440-02AB632F038F}"/>
              </a:ext>
            </a:extLst>
          </p:cNvPr>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Debrief</a:t>
            </a:r>
            <a:endParaRPr dirty="0"/>
          </a:p>
        </p:txBody>
      </p:sp>
      <p:sp>
        <p:nvSpPr>
          <p:cNvPr id="239" name="Google Shape;239;p10">
            <a:extLst>
              <a:ext uri="{FF2B5EF4-FFF2-40B4-BE49-F238E27FC236}">
                <a16:creationId xmlns:a16="http://schemas.microsoft.com/office/drawing/2014/main" id="{0906B9EF-DC2F-258C-A1F9-7AD9C07A3548}"/>
              </a:ext>
            </a:extLst>
          </p:cNvPr>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Major Evacuation Centre Exercise </a:t>
            </a:r>
            <a:r>
              <a:rPr lang="en-AU"/>
              <a:t>- Bushfire</a:t>
            </a:r>
            <a:endParaRPr dirty="0"/>
          </a:p>
        </p:txBody>
      </p:sp>
    </p:spTree>
    <p:extLst>
      <p:ext uri="{BB962C8B-B14F-4D97-AF65-F5344CB8AC3E}">
        <p14:creationId xmlns:p14="http://schemas.microsoft.com/office/powerpoint/2010/main" val="4040186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Introductions</a:t>
            </a:r>
            <a:endParaRPr b="1" dirty="0"/>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b="1" dirty="0"/>
              <a:t>Exercise Controller </a:t>
            </a:r>
            <a:r>
              <a:rPr lang="en-AU" dirty="0"/>
              <a:t>[Insert Name]</a:t>
            </a:r>
          </a:p>
          <a:p>
            <a:pPr marL="0" lvl="0" indent="0" algn="l" rtl="0">
              <a:lnSpc>
                <a:spcPct val="100000"/>
              </a:lnSpc>
              <a:spcBef>
                <a:spcPts val="0"/>
              </a:spcBef>
              <a:spcAft>
                <a:spcPts val="0"/>
              </a:spcAft>
              <a:buClr>
                <a:schemeClr val="dk1"/>
              </a:buClr>
              <a:buSzPts val="2000"/>
              <a:buNone/>
            </a:pPr>
            <a:endParaRPr lang="en-AU" dirty="0"/>
          </a:p>
          <a:p>
            <a:pPr marL="0" indent="0"/>
            <a:r>
              <a:rPr lang="en-AU" b="1" dirty="0"/>
              <a:t>Exercise Facilitator </a:t>
            </a:r>
            <a:r>
              <a:rPr lang="en-AU" dirty="0"/>
              <a:t>[Insert Name]</a:t>
            </a:r>
          </a:p>
          <a:p>
            <a:pPr marL="0" indent="0"/>
            <a:endParaRPr lang="en-AU" dirty="0"/>
          </a:p>
          <a:p>
            <a:pPr marL="0" indent="0"/>
            <a:r>
              <a:rPr lang="en-AU" dirty="0"/>
              <a:t>[Insert other key facilitation personnel as required]</a:t>
            </a:r>
          </a:p>
          <a:p>
            <a:pPr marL="0" indent="0"/>
            <a:endParaRPr lang="en-AU" dirty="0"/>
          </a:p>
          <a:p>
            <a:pPr marL="0" lvl="0" indent="0" algn="l" rtl="0">
              <a:lnSpc>
                <a:spcPct val="100000"/>
              </a:lnSpc>
              <a:spcBef>
                <a:spcPts val="0"/>
              </a:spcBef>
              <a:spcAft>
                <a:spcPts val="0"/>
              </a:spcAft>
              <a:buClr>
                <a:schemeClr val="dk1"/>
              </a:buClr>
              <a:buSzPts val="2000"/>
              <a:buNone/>
            </a:pPr>
            <a:endParaRPr dirty="0"/>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Aim &amp; Objectives</a:t>
            </a:r>
            <a:endParaRPr b="1" dirty="0"/>
          </a:p>
        </p:txBody>
      </p:sp>
      <p:sp>
        <p:nvSpPr>
          <p:cNvPr id="245" name="Google Shape;245;p5"/>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b="1" dirty="0">
                <a:latin typeface="Public Sans"/>
                <a:ea typeface="Public Sans"/>
                <a:cs typeface="Public Sans"/>
                <a:sym typeface="Public Sans"/>
              </a:rPr>
              <a:t>Aim</a:t>
            </a:r>
          </a:p>
          <a:p>
            <a:pPr marL="0" lvl="0" indent="0" algn="l" rtl="0">
              <a:lnSpc>
                <a:spcPct val="100000"/>
              </a:lnSpc>
              <a:spcBef>
                <a:spcPts val="0"/>
              </a:spcBef>
              <a:spcAft>
                <a:spcPts val="0"/>
              </a:spcAft>
              <a:buClr>
                <a:schemeClr val="dk1"/>
              </a:buClr>
              <a:buSzPts val="2000"/>
              <a:buNone/>
            </a:pPr>
            <a:endParaRPr lang="en-AU" sz="1800" b="1" dirty="0">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2000"/>
              <a:buNone/>
            </a:pPr>
            <a:r>
              <a:rPr lang="en-AU" sz="1800" dirty="0">
                <a:latin typeface="Public Sans"/>
                <a:ea typeface="Public Sans"/>
                <a:cs typeface="Public Sans"/>
                <a:sym typeface="Public Sans"/>
              </a:rPr>
              <a:t>Validate the MEC Guidelines by testing their application during a simulated major evacuation event, with a focus on decision-making, escalation pathways, and governance arrangements, including the appointment and functioning of the MEC Controller and Incident Management Team (IMT).</a:t>
            </a:r>
          </a:p>
          <a:p>
            <a:pPr marL="0" lvl="0" indent="0" algn="l" rtl="0">
              <a:lnSpc>
                <a:spcPct val="100000"/>
              </a:lnSpc>
              <a:spcBef>
                <a:spcPts val="0"/>
              </a:spcBef>
              <a:spcAft>
                <a:spcPts val="0"/>
              </a:spcAft>
              <a:buClr>
                <a:schemeClr val="dk1"/>
              </a:buClr>
              <a:buSzPts val="2000"/>
              <a:buNone/>
            </a:pPr>
            <a:endParaRPr lang="en-AU" sz="1800" b="1" dirty="0">
              <a:latin typeface="Public Sans"/>
              <a:ea typeface="Public Sans"/>
              <a:cs typeface="Public Sans"/>
              <a:sym typeface="Public Sans"/>
            </a:endParaRPr>
          </a:p>
          <a:p>
            <a:pPr marL="0" indent="0"/>
            <a:r>
              <a:rPr lang="en-AU" b="1" dirty="0">
                <a:latin typeface="Public Sans"/>
                <a:sym typeface="Public Sans"/>
              </a:rPr>
              <a:t>Objectives</a:t>
            </a:r>
          </a:p>
          <a:p>
            <a:pPr marL="0" indent="0"/>
            <a:endParaRPr lang="en-AU" b="1" dirty="0">
              <a:latin typeface="Public Sans"/>
              <a:sym typeface="Public Sans"/>
            </a:endParaRPr>
          </a:p>
          <a:p>
            <a:pPr indent="-457200">
              <a:buFont typeface="+mj-lt"/>
              <a:buAutoNum type="arabicPeriod"/>
            </a:pPr>
            <a:r>
              <a:rPr lang="en-AU" sz="1800" dirty="0">
                <a:latin typeface="Public Sans"/>
                <a:sym typeface="Public Sans"/>
              </a:rPr>
              <a:t>Test the application and effectiveness of the MEC decision-making tools outlined in the MEC guidelines.</a:t>
            </a:r>
          </a:p>
          <a:p>
            <a:pPr indent="-457200">
              <a:buFont typeface="+mj-lt"/>
              <a:buAutoNum type="arabicPeriod"/>
            </a:pPr>
            <a:endParaRPr lang="en-AU" sz="1800" dirty="0">
              <a:latin typeface="Public Sans"/>
              <a:sym typeface="Public Sans"/>
            </a:endParaRPr>
          </a:p>
          <a:p>
            <a:pPr indent="-457200">
              <a:buFont typeface="+mj-lt"/>
              <a:buAutoNum type="arabicPeriod"/>
            </a:pPr>
            <a:r>
              <a:rPr lang="en-AU" sz="1800" dirty="0">
                <a:latin typeface="Public Sans"/>
                <a:sym typeface="Public Sans"/>
              </a:rPr>
              <a:t>Assess the appointment process and functional operation of the MEC Controller and Incident Management Team (IMT) roles.</a:t>
            </a:r>
          </a:p>
          <a:p>
            <a:pPr indent="-457200">
              <a:buFont typeface="+mj-lt"/>
              <a:buAutoNum type="arabicPeriod"/>
            </a:pPr>
            <a:endParaRPr lang="en-AU" sz="1800" dirty="0">
              <a:latin typeface="Public Sans"/>
              <a:sym typeface="Public Sans"/>
            </a:endParaRPr>
          </a:p>
          <a:p>
            <a:pPr indent="-457200">
              <a:buFont typeface="+mj-lt"/>
              <a:buAutoNum type="arabicPeriod"/>
            </a:pPr>
            <a:r>
              <a:rPr lang="en-AU" sz="1800" dirty="0">
                <a:latin typeface="Public Sans"/>
                <a:sym typeface="Public Sans"/>
              </a:rPr>
              <a:t>Validate the suitability of the governance arrangements in the MEC Guidelines, including coordination across local, regional, and state levels.</a:t>
            </a:r>
          </a:p>
          <a:p>
            <a:pPr marL="0" indent="0"/>
            <a:endParaRPr b="1" dirty="0">
              <a:latin typeface="Public Sans"/>
              <a:sym typeface="Public Sans"/>
            </a:endParaRPr>
          </a:p>
          <a:p>
            <a:pPr marL="0" lvl="0" indent="0" algn="l" rtl="0">
              <a:lnSpc>
                <a:spcPct val="100000"/>
              </a:lnSpc>
              <a:spcBef>
                <a:spcPts val="1200"/>
              </a:spcBef>
              <a:spcAft>
                <a:spcPts val="0"/>
              </a:spcAft>
              <a:buClr>
                <a:schemeClr val="dk1"/>
              </a:buClr>
              <a:buSzPts val="2000"/>
              <a:buNone/>
            </a:pPr>
            <a:endParaRPr sz="600" dirty="0"/>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6683a7556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MEC Exercise</a:t>
            </a:r>
            <a:br>
              <a:rPr lang="en-AU" dirty="0"/>
            </a:br>
            <a:r>
              <a:rPr lang="en-AU" b="1" dirty="0"/>
              <a:t>Evaluation Process</a:t>
            </a:r>
            <a:endParaRPr b="1" dirty="0"/>
          </a:p>
        </p:txBody>
      </p:sp>
      <p:sp>
        <p:nvSpPr>
          <p:cNvPr id="232" name="Google Shape;232;g316683a7556_0_0"/>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sz="1800" dirty="0"/>
              <a:t>The </a:t>
            </a:r>
            <a:r>
              <a:rPr lang="en-AU" sz="1800" b="1" dirty="0">
                <a:latin typeface="Public Sans"/>
                <a:ea typeface="Public Sans"/>
                <a:cs typeface="Public Sans"/>
                <a:sym typeface="Public Sans"/>
              </a:rPr>
              <a:t>purpose of evaluation</a:t>
            </a:r>
            <a:r>
              <a:rPr lang="en-AU" sz="1800" dirty="0"/>
              <a:t> of the exercise is to assess if, and to what extent, </a:t>
            </a:r>
            <a:r>
              <a:rPr lang="en-AU" sz="1800" b="1" dirty="0">
                <a:latin typeface="Public Sans"/>
                <a:ea typeface="Public Sans"/>
                <a:cs typeface="Public Sans"/>
                <a:sym typeface="Public Sans"/>
              </a:rPr>
              <a:t>the exercise met the aim and objectives of the exercise. </a:t>
            </a:r>
            <a:endParaRPr sz="1800" b="1" dirty="0">
              <a:latin typeface="Public Sans"/>
              <a:ea typeface="Public Sans"/>
              <a:cs typeface="Public Sans"/>
              <a:sym typeface="Public Sans"/>
            </a:endParaRPr>
          </a:p>
          <a:p>
            <a:pPr marL="0" lvl="0" indent="0" algn="l" rtl="0">
              <a:lnSpc>
                <a:spcPct val="100000"/>
              </a:lnSpc>
              <a:spcBef>
                <a:spcPts val="0"/>
              </a:spcBef>
              <a:spcAft>
                <a:spcPts val="0"/>
              </a:spcAft>
              <a:buSzPts val="2000"/>
              <a:buNone/>
            </a:pPr>
            <a:endParaRPr sz="1800" dirty="0"/>
          </a:p>
          <a:p>
            <a:pPr marL="0" lvl="0" indent="0" algn="l" rtl="0">
              <a:spcBef>
                <a:spcPts val="0"/>
              </a:spcBef>
              <a:spcAft>
                <a:spcPts val="0"/>
              </a:spcAft>
              <a:buNone/>
            </a:pPr>
            <a:r>
              <a:rPr lang="en-AU" sz="1800" dirty="0"/>
              <a:t>Data and observations will be gathered during and after the exercise using the following tools:</a:t>
            </a:r>
            <a:endParaRPr sz="1800" dirty="0"/>
          </a:p>
          <a:p>
            <a:pPr marL="387350" lvl="0" indent="-285750" algn="l" rtl="0">
              <a:spcBef>
                <a:spcPts val="1200"/>
              </a:spcBef>
              <a:spcAft>
                <a:spcPts val="0"/>
              </a:spcAft>
              <a:buSzPts val="2000"/>
              <a:buFont typeface="Arial" panose="020B0604020202020204" pitchFamily="34" charset="0"/>
              <a:buChar char="•"/>
            </a:pPr>
            <a:r>
              <a:rPr lang="en-AU" sz="1800" dirty="0"/>
              <a:t>Participant Feedback Form</a:t>
            </a:r>
            <a:endParaRPr sz="1800" dirty="0"/>
          </a:p>
          <a:p>
            <a:pPr marL="387350" lvl="0" indent="-285750" algn="l" rtl="0">
              <a:spcBef>
                <a:spcPts val="0"/>
              </a:spcBef>
              <a:spcAft>
                <a:spcPts val="0"/>
              </a:spcAft>
              <a:buSzPts val="2000"/>
              <a:buFont typeface="Arial" panose="020B0604020202020204" pitchFamily="34" charset="0"/>
              <a:buChar char="•"/>
            </a:pPr>
            <a:r>
              <a:rPr lang="en-AU" sz="1800" dirty="0"/>
              <a:t>After-Action Review Debrief Forms</a:t>
            </a:r>
            <a:endParaRPr sz="1800" dirty="0"/>
          </a:p>
          <a:p>
            <a:pPr marL="387350" lvl="0" indent="-285750" algn="l" rtl="0">
              <a:spcBef>
                <a:spcPts val="0"/>
              </a:spcBef>
              <a:spcAft>
                <a:spcPts val="0"/>
              </a:spcAft>
              <a:buSzPts val="2000"/>
              <a:buFont typeface="Arial" panose="020B0604020202020204" pitchFamily="34" charset="0"/>
              <a:buChar char="•"/>
            </a:pPr>
            <a:r>
              <a:rPr lang="en-AU" sz="1800" dirty="0"/>
              <a:t>Evaluator’s Observation Checklist</a:t>
            </a:r>
            <a:endParaRPr sz="1800" dirty="0"/>
          </a:p>
          <a:p>
            <a:pPr marL="0" lvl="0" indent="0" algn="l" rtl="0">
              <a:spcBef>
                <a:spcPts val="1200"/>
              </a:spcBef>
              <a:spcAft>
                <a:spcPts val="0"/>
              </a:spcAft>
              <a:buNone/>
            </a:pPr>
            <a:r>
              <a:rPr lang="en-AU" sz="1800" dirty="0"/>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sz="1800" dirty="0"/>
          </a:p>
          <a:p>
            <a:pPr marL="0" lvl="0" indent="0" algn="l" rtl="0">
              <a:spcBef>
                <a:spcPts val="1200"/>
              </a:spcBef>
              <a:spcAft>
                <a:spcPts val="1200"/>
              </a:spcAft>
              <a:buNone/>
            </a:pPr>
            <a:r>
              <a:rPr lang="en-AU" sz="1800" dirty="0"/>
              <a:t>The final exercise and evaluation reports are to be submitted to the Premier’s Department and will contribute to the annual State Lessons Analysis process.</a:t>
            </a:r>
            <a:endParaRPr sz="1800" dirty="0"/>
          </a:p>
        </p:txBody>
      </p:sp>
      <p:sp>
        <p:nvSpPr>
          <p:cNvPr id="233" name="Google Shape;233;g316683a7556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FB38998D-1310-7907-7FBD-EEE772E9D4F9}"/>
            </a:ext>
          </a:extLst>
        </p:cNvPr>
        <p:cNvGrpSpPr/>
        <p:nvPr/>
      </p:nvGrpSpPr>
      <p:grpSpPr>
        <a:xfrm>
          <a:off x="0" y="0"/>
          <a:ext cx="0" cy="0"/>
          <a:chOff x="0" y="0"/>
          <a:chExt cx="0" cy="0"/>
        </a:xfrm>
      </p:grpSpPr>
      <p:sp>
        <p:nvSpPr>
          <p:cNvPr id="238" name="Google Shape;238;p10">
            <a:extLst>
              <a:ext uri="{FF2B5EF4-FFF2-40B4-BE49-F238E27FC236}">
                <a16:creationId xmlns:a16="http://schemas.microsoft.com/office/drawing/2014/main" id="{2750CDD0-927D-12CF-1CE4-4635138265E8}"/>
              </a:ext>
            </a:extLst>
          </p:cNvPr>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Presentation</a:t>
            </a:r>
            <a:endParaRPr dirty="0"/>
          </a:p>
        </p:txBody>
      </p:sp>
      <p:sp>
        <p:nvSpPr>
          <p:cNvPr id="239" name="Google Shape;239;p10">
            <a:extLst>
              <a:ext uri="{FF2B5EF4-FFF2-40B4-BE49-F238E27FC236}">
                <a16:creationId xmlns:a16="http://schemas.microsoft.com/office/drawing/2014/main" id="{CF440F7D-584D-66D0-C50B-9707169071B2}"/>
              </a:ext>
            </a:extLst>
          </p:cNvPr>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dirty="0"/>
              <a:t>New MEC Guidelines</a:t>
            </a:r>
            <a:endParaRPr dirty="0"/>
          </a:p>
        </p:txBody>
      </p:sp>
    </p:spTree>
    <p:extLst>
      <p:ext uri="{BB962C8B-B14F-4D97-AF65-F5344CB8AC3E}">
        <p14:creationId xmlns:p14="http://schemas.microsoft.com/office/powerpoint/2010/main" val="246342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01F2B14D-BF09-C2DB-4DD7-21B90FB9EB06}"/>
            </a:ext>
          </a:extLst>
        </p:cNvPr>
        <p:cNvGrpSpPr/>
        <p:nvPr/>
      </p:nvGrpSpPr>
      <p:grpSpPr>
        <a:xfrm>
          <a:off x="0" y="0"/>
          <a:ext cx="0" cy="0"/>
          <a:chOff x="0" y="0"/>
          <a:chExt cx="0" cy="0"/>
        </a:xfrm>
      </p:grpSpPr>
      <p:sp>
        <p:nvSpPr>
          <p:cNvPr id="244" name="Google Shape;244;p5">
            <a:extLst>
              <a:ext uri="{FF2B5EF4-FFF2-40B4-BE49-F238E27FC236}">
                <a16:creationId xmlns:a16="http://schemas.microsoft.com/office/drawing/2014/main" id="{1A41E094-9B53-23DF-876F-EE9242CDCB79}"/>
              </a:ext>
            </a:extLst>
          </p:cNvPr>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sz="2800" dirty="0"/>
              <a:t>Introducing the </a:t>
            </a:r>
            <a:br>
              <a:rPr lang="en-AU" sz="2800" dirty="0"/>
            </a:br>
            <a:r>
              <a:rPr lang="en-AU" sz="2800" b="1" dirty="0"/>
              <a:t>Major Evacuation Centre (MEC) Guidelines</a:t>
            </a:r>
            <a:endParaRPr sz="2800" b="1" dirty="0"/>
          </a:p>
        </p:txBody>
      </p:sp>
      <p:sp>
        <p:nvSpPr>
          <p:cNvPr id="245" name="Google Shape;245;p5">
            <a:extLst>
              <a:ext uri="{FF2B5EF4-FFF2-40B4-BE49-F238E27FC236}">
                <a16:creationId xmlns:a16="http://schemas.microsoft.com/office/drawing/2014/main" id="{632E250F-D452-2414-B3B6-0626D67A3213}"/>
              </a:ext>
            </a:extLst>
          </p:cNvPr>
          <p:cNvSpPr txBox="1">
            <a:spLocks noGrp="1"/>
          </p:cNvSpPr>
          <p:nvPr>
            <p:ph type="body" idx="1"/>
          </p:nvPr>
        </p:nvSpPr>
        <p:spPr>
          <a:xfrm>
            <a:off x="360000" y="1679510"/>
            <a:ext cx="7300433" cy="4440489"/>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600" b="1" dirty="0"/>
              <a:t>Purpose of the MEC Guidelines</a:t>
            </a:r>
          </a:p>
          <a:p>
            <a:pPr marL="285750" indent="-285750">
              <a:spcBef>
                <a:spcPts val="1200"/>
              </a:spcBef>
              <a:buFont typeface="Arial" panose="020B0604020202020204" pitchFamily="34" charset="0"/>
              <a:buChar char="•"/>
            </a:pPr>
            <a:r>
              <a:rPr lang="en-AU" sz="1200" dirty="0"/>
              <a:t>Provide clear guidance for the establishment and operation of MECs across NSW</a:t>
            </a:r>
          </a:p>
          <a:p>
            <a:pPr marL="285750" indent="-285750">
              <a:spcBef>
                <a:spcPts val="1200"/>
              </a:spcBef>
              <a:buFont typeface="Arial" panose="020B0604020202020204" pitchFamily="34" charset="0"/>
              <a:buChar char="•"/>
            </a:pPr>
            <a:r>
              <a:rPr lang="en-AU" sz="1200" dirty="0"/>
              <a:t>Define activation pathways and operational processes for MECs</a:t>
            </a:r>
          </a:p>
          <a:p>
            <a:pPr marL="285750" indent="-285750">
              <a:spcBef>
                <a:spcPts val="1200"/>
              </a:spcBef>
              <a:buFont typeface="Arial" panose="020B0604020202020204" pitchFamily="34" charset="0"/>
              <a:buChar char="•"/>
            </a:pPr>
            <a:r>
              <a:rPr lang="en-AU" sz="1200" dirty="0"/>
              <a:t>Outline MEC governance, including key roles, responsibilities, and establishment procedures</a:t>
            </a:r>
          </a:p>
          <a:p>
            <a:pPr marL="0" lvl="0" indent="0" algn="l" rtl="0">
              <a:spcBef>
                <a:spcPts val="1200"/>
              </a:spcBef>
              <a:spcAft>
                <a:spcPts val="0"/>
              </a:spcAft>
            </a:pPr>
            <a:r>
              <a:rPr lang="en-AU" sz="1600" b="1" dirty="0"/>
              <a:t>When Are MECs Used?</a:t>
            </a:r>
          </a:p>
          <a:p>
            <a:pPr marL="285750" lvl="0" indent="-285750" algn="l" rtl="0">
              <a:spcBef>
                <a:spcPts val="1200"/>
              </a:spcBef>
              <a:spcAft>
                <a:spcPts val="0"/>
              </a:spcAft>
              <a:buFont typeface="Arial" panose="020B0604020202020204" pitchFamily="34" charset="0"/>
              <a:buChar char="•"/>
            </a:pPr>
            <a:r>
              <a:rPr lang="en-AU" sz="1200" dirty="0"/>
              <a:t>Large-scale, complex or prolonged evacuations.</a:t>
            </a:r>
          </a:p>
          <a:p>
            <a:pPr marL="285750" lvl="0" indent="-285750" algn="l" rtl="0">
              <a:spcBef>
                <a:spcPts val="1200"/>
              </a:spcBef>
              <a:spcAft>
                <a:spcPts val="0"/>
              </a:spcAft>
              <a:buFont typeface="Arial" panose="020B0604020202020204" pitchFamily="34" charset="0"/>
              <a:buChar char="•"/>
            </a:pPr>
            <a:r>
              <a:rPr lang="en-AU" sz="1200" dirty="0"/>
              <a:t>Triggered when local arrangements are overwhelmed.</a:t>
            </a:r>
          </a:p>
          <a:p>
            <a:pPr marL="285750" lvl="0" indent="-285750" algn="l" rtl="0">
              <a:spcBef>
                <a:spcPts val="1200"/>
              </a:spcBef>
              <a:spcAft>
                <a:spcPts val="0"/>
              </a:spcAft>
              <a:buFont typeface="Arial" panose="020B0604020202020204" pitchFamily="34" charset="0"/>
              <a:buChar char="•"/>
            </a:pPr>
            <a:r>
              <a:rPr lang="en-AU" sz="1200" dirty="0"/>
              <a:t>Activated at the request of a combat or delegated agency, via SEOCON request.</a:t>
            </a:r>
          </a:p>
          <a:p>
            <a:pPr marL="0" lvl="0" indent="0" algn="l" rtl="0">
              <a:spcBef>
                <a:spcPts val="1200"/>
              </a:spcBef>
              <a:spcAft>
                <a:spcPts val="0"/>
              </a:spcAft>
              <a:buNone/>
            </a:pPr>
            <a:r>
              <a:rPr lang="en-AU" sz="1600" b="1" dirty="0"/>
              <a:t>Principles</a:t>
            </a:r>
          </a:p>
          <a:p>
            <a:pPr marL="171450" lvl="0" indent="-171450" algn="l" rtl="0">
              <a:spcBef>
                <a:spcPts val="1200"/>
              </a:spcBef>
              <a:spcAft>
                <a:spcPts val="0"/>
              </a:spcAft>
              <a:buFont typeface="Arial" panose="020B0604020202020204" pitchFamily="34" charset="0"/>
              <a:buChar char="•"/>
            </a:pPr>
            <a:r>
              <a:rPr lang="en-AU" sz="1200" dirty="0"/>
              <a:t>Evacuation is a risk management strategy.</a:t>
            </a:r>
          </a:p>
          <a:p>
            <a:pPr marL="171450" lvl="0" indent="-171450" algn="l" rtl="0">
              <a:spcBef>
                <a:spcPts val="1200"/>
              </a:spcBef>
              <a:spcAft>
                <a:spcPts val="0"/>
              </a:spcAft>
              <a:buFont typeface="Arial" panose="020B0604020202020204" pitchFamily="34" charset="0"/>
              <a:buChar char="•"/>
            </a:pPr>
            <a:r>
              <a:rPr lang="en-AU" sz="1200" dirty="0"/>
              <a:t>Preservation of life is the primary consideration.</a:t>
            </a:r>
          </a:p>
          <a:p>
            <a:pPr marL="171450" lvl="0" indent="-171450" algn="l" rtl="0">
              <a:spcBef>
                <a:spcPts val="1200"/>
              </a:spcBef>
              <a:spcAft>
                <a:spcPts val="0"/>
              </a:spcAft>
              <a:buFont typeface="Arial" panose="020B0604020202020204" pitchFamily="34" charset="0"/>
              <a:buChar char="•"/>
            </a:pPr>
            <a:r>
              <a:rPr lang="en-AU" sz="1200" dirty="0"/>
              <a:t>MEC operations include support for people and animals.</a:t>
            </a:r>
          </a:p>
          <a:p>
            <a:pPr marL="171450" lvl="0" indent="-171450" algn="l" rtl="0">
              <a:spcBef>
                <a:spcPts val="1200"/>
              </a:spcBef>
              <a:spcAft>
                <a:spcPts val="0"/>
              </a:spcAft>
              <a:buFont typeface="Arial" panose="020B0604020202020204" pitchFamily="34" charset="0"/>
              <a:buChar char="•"/>
            </a:pPr>
            <a:r>
              <a:rPr lang="en-AU" sz="1200" dirty="0"/>
              <a:t>MECs operate under SEOCON responsibility via an appointed MEC Controller.</a:t>
            </a:r>
            <a:endParaRPr sz="1200" dirty="0"/>
          </a:p>
          <a:p>
            <a:pPr marL="0" lvl="0" indent="0" algn="l" rtl="0">
              <a:lnSpc>
                <a:spcPct val="100000"/>
              </a:lnSpc>
              <a:spcBef>
                <a:spcPts val="1200"/>
              </a:spcBef>
              <a:spcAft>
                <a:spcPts val="0"/>
              </a:spcAft>
              <a:buNone/>
            </a:pPr>
            <a:endParaRPr sz="1800" dirty="0"/>
          </a:p>
        </p:txBody>
      </p:sp>
      <p:sp>
        <p:nvSpPr>
          <p:cNvPr id="246" name="Google Shape;246;p5">
            <a:extLst>
              <a:ext uri="{FF2B5EF4-FFF2-40B4-BE49-F238E27FC236}">
                <a16:creationId xmlns:a16="http://schemas.microsoft.com/office/drawing/2014/main" id="{E8F58BC7-5F50-4CC7-CC1F-8E161DA373DB}"/>
              </a:ext>
            </a:extLst>
          </p:cNvPr>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9</a:t>
            </a:fld>
            <a:endParaRPr/>
          </a:p>
        </p:txBody>
      </p:sp>
      <p:pic>
        <p:nvPicPr>
          <p:cNvPr id="4" name="Picture 3">
            <a:extLst>
              <a:ext uri="{FF2B5EF4-FFF2-40B4-BE49-F238E27FC236}">
                <a16:creationId xmlns:a16="http://schemas.microsoft.com/office/drawing/2014/main" id="{A10CC2AC-F139-F262-537C-E43E8BFC26AF}"/>
              </a:ext>
            </a:extLst>
          </p:cNvPr>
          <p:cNvPicPr>
            <a:picLocks noChangeAspect="1"/>
          </p:cNvPicPr>
          <p:nvPr/>
        </p:nvPicPr>
        <p:blipFill>
          <a:blip r:embed="rId3"/>
          <a:stretch>
            <a:fillRect/>
          </a:stretch>
        </p:blipFill>
        <p:spPr>
          <a:xfrm>
            <a:off x="7958123" y="1756962"/>
            <a:ext cx="3079991" cy="4363037"/>
          </a:xfrm>
          <a:prstGeom prst="rect">
            <a:avLst/>
          </a:prstGeom>
          <a:ln>
            <a:solidFill>
              <a:schemeClr val="accent1"/>
            </a:solidFill>
          </a:ln>
        </p:spPr>
      </p:pic>
    </p:spTree>
    <p:extLst>
      <p:ext uri="{BB962C8B-B14F-4D97-AF65-F5344CB8AC3E}">
        <p14:creationId xmlns:p14="http://schemas.microsoft.com/office/powerpoint/2010/main" val="994967978"/>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8" ma:contentTypeDescription="Create a new document." ma:contentTypeScope="" ma:versionID="54ce38e664f27f06067e078ad181f35b">
  <xsd:schema xmlns:xsd="http://www.w3.org/2001/XMLSchema" xmlns:xs="http://www.w3.org/2001/XMLSchema" xmlns:p="http://schemas.microsoft.com/office/2006/metadata/properties" xmlns:ns1="http://schemas.microsoft.com/sharepoint/v3" xmlns:ns2="5808c2c6-831d-4b46-b271-b4e3f64280a3" xmlns:ns3="6ef053ad-0eda-4d92-9096-6a6fec6880ee" targetNamespace="http://schemas.microsoft.com/office/2006/metadata/properties" ma:root="true" ma:fieldsID="e181002950626be7fbab7caffe05c380" ns1:_="" ns2:_="" ns3:_="">
    <xsd:import namespace="http://schemas.microsoft.com/sharepoint/v3"/>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1E645D-3AC0-4286-8B43-0E521486B5DC}"/>
</file>

<file path=customXml/itemProps2.xml><?xml version="1.0" encoding="utf-8"?>
<ds:datastoreItem xmlns:ds="http://schemas.openxmlformats.org/officeDocument/2006/customXml" ds:itemID="{D2132BC5-97F1-4C39-A25C-9324D4DC9DBF}">
  <ds:schemaRefs>
    <ds:schemaRef ds:uri="http://schemas.microsoft.com/office/2006/metadata/properties"/>
    <ds:schemaRef ds:uri="http://schemas.microsoft.com/office/infopath/2007/PartnerControls"/>
    <ds:schemaRef ds:uri="6ef053ad-0eda-4d92-9096-6a6fec6880ee"/>
    <ds:schemaRef ds:uri="5808c2c6-831d-4b46-b271-b4e3f64280a3"/>
  </ds:schemaRefs>
</ds:datastoreItem>
</file>

<file path=customXml/itemProps3.xml><?xml version="1.0" encoding="utf-8"?>
<ds:datastoreItem xmlns:ds="http://schemas.openxmlformats.org/officeDocument/2006/customXml" ds:itemID="{EA91947E-668A-4FEA-AAC4-78592A672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TotalTime>
  <Words>2804</Words>
  <Application>Microsoft Office PowerPoint</Application>
  <PresentationFormat>Widescreen</PresentationFormat>
  <Paragraphs>279</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Public Sans</vt:lpstr>
      <vt:lpstr>Times New Roman</vt:lpstr>
      <vt:lpstr>Public Sans Light</vt:lpstr>
      <vt:lpstr>Arial</vt:lpstr>
      <vt:lpstr>Public Sans SemiBold</vt:lpstr>
      <vt:lpstr>Calibri</vt:lpstr>
      <vt:lpstr>NSWG Corporate</vt:lpstr>
      <vt:lpstr>Placeholder</vt:lpstr>
      <vt:lpstr>Exercise [INSERT NAME]</vt:lpstr>
      <vt:lpstr>Acknowledgement of Country</vt:lpstr>
      <vt:lpstr>MEC Exercise Agenda</vt:lpstr>
      <vt:lpstr>MEC Exercise Housekeeping</vt:lpstr>
      <vt:lpstr>MEC Exercise Introductions</vt:lpstr>
      <vt:lpstr>MEC Exercise Aim &amp; Objectives</vt:lpstr>
      <vt:lpstr>MEC Exercise Evaluation Process</vt:lpstr>
      <vt:lpstr>Presentation</vt:lpstr>
      <vt:lpstr>Introducing the  Major Evacuation Centre (MEC) Guidelines</vt:lpstr>
      <vt:lpstr>Key Components of Major Evacuation Centre (MEC) Guidelines</vt:lpstr>
      <vt:lpstr>Exercise Scenario</vt:lpstr>
      <vt:lpstr>Storyline</vt:lpstr>
      <vt:lpstr>Storyline</vt:lpstr>
      <vt:lpstr>Storyline</vt:lpstr>
      <vt:lpstr>Storyline</vt:lpstr>
      <vt:lpstr>Exercise</vt:lpstr>
      <vt:lpstr>MEC Exercise Phase 1 – Pre Activation</vt:lpstr>
      <vt:lpstr>MEC Exercise Phase 1 – Pre Activation</vt:lpstr>
      <vt:lpstr>MEC Exercise Phase 1 – Pre Activation</vt:lpstr>
      <vt:lpstr>MEC Exercise Phase 2 – Activation Request</vt:lpstr>
      <vt:lpstr>MEC Exercise Phase 2 – Activation Request</vt:lpstr>
      <vt:lpstr>Morning Tea</vt:lpstr>
      <vt:lpstr>MEC Exercise Phase 2 – Activation Request</vt:lpstr>
      <vt:lpstr>MEC Exercise Phase 2 – Activation Request</vt:lpstr>
      <vt:lpstr>MEC Exercise Phase 3 – MEC Controller Appointment</vt:lpstr>
      <vt:lpstr>MEC Exercise Phase 3 – MEC Controller Appointment</vt:lpstr>
      <vt:lpstr>MEC Exercise Phase 3 – MEC Controller Appointment</vt:lpstr>
      <vt:lpstr>Lunch</vt:lpstr>
      <vt:lpstr>MEC Exercise Phase 4 – MEC IMT</vt:lpstr>
      <vt:lpstr>MEC Exercise Phase 4 – MEC IMT</vt:lpstr>
      <vt:lpstr>MEC Exercise Phase 4 – MEC IMT</vt:lpstr>
      <vt:lpstr>MEC Exercise Phase 4 – MEC IMT</vt:lpstr>
      <vt:lpstr>MEC Exercise Phase 5 – Communication &amp; Coordination</vt:lpstr>
      <vt:lpstr>MEC Exercise Phase 5 – Communication &amp; Coordination</vt:lpstr>
      <vt:lpstr>MEC Exercise Phase 5 – Communication &amp; Coordination</vt:lpstr>
      <vt:lpstr>MEC Exercise Phase 5 – Communication &amp; Coordination</vt:lpstr>
      <vt:lpstr>MEC Exercise Phase 5 – Communication &amp; Coordination</vt:lpstr>
      <vt:lpstr>MEC Exercise Phase 5 – Communication &amp; Coordination</vt:lpstr>
      <vt:lpstr>Afternoon Tea</vt:lpstr>
      <vt:lpstr>Exercise Debrief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Stone</dc:creator>
  <cp:lastModifiedBy>Ryan Clarkstone</cp:lastModifiedBy>
  <cp:revision>5</cp:revision>
  <dcterms:created xsi:type="dcterms:W3CDTF">2023-07-05T22:37:29Z</dcterms:created>
  <dcterms:modified xsi:type="dcterms:W3CDTF">2025-08-03T03:39:10Z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